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8" r:id="rId3"/>
  </p:sldMasterIdLst>
  <p:sldIdLst>
    <p:sldId id="294" r:id="rId4"/>
    <p:sldId id="295" r:id="rId5"/>
    <p:sldId id="296" r:id="rId6"/>
    <p:sldId id="297" r:id="rId7"/>
    <p:sldId id="280" r:id="rId8"/>
    <p:sldId id="286" r:id="rId9"/>
    <p:sldId id="287" r:id="rId10"/>
    <p:sldId id="288" r:id="rId11"/>
    <p:sldId id="289" r:id="rId12"/>
    <p:sldId id="292" r:id="rId13"/>
    <p:sldId id="283" r:id="rId14"/>
    <p:sldId id="291" r:id="rId15"/>
    <p:sldId id="281" r:id="rId16"/>
    <p:sldId id="282" r:id="rId17"/>
    <p:sldId id="293" r:id="rId18"/>
    <p:sldId id="278" r:id="rId19"/>
    <p:sldId id="272" r:id="rId20"/>
    <p:sldId id="271" r:id="rId21"/>
    <p:sldId id="284" r:id="rId22"/>
    <p:sldId id="285"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15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D41D8-2E12-46A5-89BF-562C72603A0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3474245-612D-4D9A-99BE-2691904DE12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16CDD2A-F3B5-4857-9B6F-522C918FC397}"/>
              </a:ext>
            </a:extLst>
          </p:cNvPr>
          <p:cNvSpPr>
            <a:spLocks noGrp="1"/>
          </p:cNvSpPr>
          <p:nvPr>
            <p:ph type="dt" sz="half" idx="10"/>
          </p:nvPr>
        </p:nvSpPr>
        <p:spPr/>
        <p:txBody>
          <a:bodyPr/>
          <a:lstStyle/>
          <a:p>
            <a:fld id="{45A1BF5B-B80B-426C-ACB2-29A19A09863A}" type="datetimeFigureOut">
              <a:rPr lang="en-GB" smtClean="0"/>
              <a:t>07/04/2024</a:t>
            </a:fld>
            <a:endParaRPr lang="en-GB"/>
          </a:p>
        </p:txBody>
      </p:sp>
      <p:sp>
        <p:nvSpPr>
          <p:cNvPr id="5" name="Footer Placeholder 4">
            <a:extLst>
              <a:ext uri="{FF2B5EF4-FFF2-40B4-BE49-F238E27FC236}">
                <a16:creationId xmlns:a16="http://schemas.microsoft.com/office/drawing/2014/main" id="{21006FE0-019B-4C05-97BF-E2BC236D99E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E6ACCBD-C333-4278-81D4-3440BD6954E5}"/>
              </a:ext>
            </a:extLst>
          </p:cNvPr>
          <p:cNvSpPr>
            <a:spLocks noGrp="1"/>
          </p:cNvSpPr>
          <p:nvPr>
            <p:ph type="sldNum" sz="quarter" idx="12"/>
          </p:nvPr>
        </p:nvSpPr>
        <p:spPr/>
        <p:txBody>
          <a:bodyPr/>
          <a:lstStyle/>
          <a:p>
            <a:fld id="{A2EA2C97-AD80-4402-AE0F-1BC6B0BB30CC}" type="slidenum">
              <a:rPr lang="en-GB" smtClean="0"/>
              <a:t>‹#›</a:t>
            </a:fld>
            <a:endParaRPr lang="en-GB"/>
          </a:p>
        </p:txBody>
      </p:sp>
    </p:spTree>
    <p:extLst>
      <p:ext uri="{BB962C8B-B14F-4D97-AF65-F5344CB8AC3E}">
        <p14:creationId xmlns:p14="http://schemas.microsoft.com/office/powerpoint/2010/main" val="135227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27251-3E1A-4CF8-BF16-29E8D9FF69C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2599855-3B7F-4C13-B5E0-4505795993B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BAE9B6B-4493-4F0D-847C-507229E8D097}"/>
              </a:ext>
            </a:extLst>
          </p:cNvPr>
          <p:cNvSpPr>
            <a:spLocks noGrp="1"/>
          </p:cNvSpPr>
          <p:nvPr>
            <p:ph type="dt" sz="half" idx="10"/>
          </p:nvPr>
        </p:nvSpPr>
        <p:spPr/>
        <p:txBody>
          <a:bodyPr/>
          <a:lstStyle/>
          <a:p>
            <a:fld id="{45A1BF5B-B80B-426C-ACB2-29A19A09863A}" type="datetimeFigureOut">
              <a:rPr lang="en-GB" smtClean="0"/>
              <a:t>07/04/2024</a:t>
            </a:fld>
            <a:endParaRPr lang="en-GB"/>
          </a:p>
        </p:txBody>
      </p:sp>
      <p:sp>
        <p:nvSpPr>
          <p:cNvPr id="5" name="Footer Placeholder 4">
            <a:extLst>
              <a:ext uri="{FF2B5EF4-FFF2-40B4-BE49-F238E27FC236}">
                <a16:creationId xmlns:a16="http://schemas.microsoft.com/office/drawing/2014/main" id="{E28F7AB3-98CE-4C7A-819C-621FDBD6FCF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4D91CAA-4CD8-4D79-A090-CD2FBA8EDBC8}"/>
              </a:ext>
            </a:extLst>
          </p:cNvPr>
          <p:cNvSpPr>
            <a:spLocks noGrp="1"/>
          </p:cNvSpPr>
          <p:nvPr>
            <p:ph type="sldNum" sz="quarter" idx="12"/>
          </p:nvPr>
        </p:nvSpPr>
        <p:spPr/>
        <p:txBody>
          <a:bodyPr/>
          <a:lstStyle/>
          <a:p>
            <a:fld id="{A2EA2C97-AD80-4402-AE0F-1BC6B0BB30CC}" type="slidenum">
              <a:rPr lang="en-GB" smtClean="0"/>
              <a:t>‹#›</a:t>
            </a:fld>
            <a:endParaRPr lang="en-GB"/>
          </a:p>
        </p:txBody>
      </p:sp>
    </p:spTree>
    <p:extLst>
      <p:ext uri="{BB962C8B-B14F-4D97-AF65-F5344CB8AC3E}">
        <p14:creationId xmlns:p14="http://schemas.microsoft.com/office/powerpoint/2010/main" val="4242926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842A1D-D4EE-466F-9DF9-949FF4052BF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924C60F-16B8-43C5-8FE8-3097F35382E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D3A324D-C948-49B2-9489-88267CE03D53}"/>
              </a:ext>
            </a:extLst>
          </p:cNvPr>
          <p:cNvSpPr>
            <a:spLocks noGrp="1"/>
          </p:cNvSpPr>
          <p:nvPr>
            <p:ph type="dt" sz="half" idx="10"/>
          </p:nvPr>
        </p:nvSpPr>
        <p:spPr/>
        <p:txBody>
          <a:bodyPr/>
          <a:lstStyle/>
          <a:p>
            <a:fld id="{45A1BF5B-B80B-426C-ACB2-29A19A09863A}" type="datetimeFigureOut">
              <a:rPr lang="en-GB" smtClean="0"/>
              <a:t>07/04/2024</a:t>
            </a:fld>
            <a:endParaRPr lang="en-GB"/>
          </a:p>
        </p:txBody>
      </p:sp>
      <p:sp>
        <p:nvSpPr>
          <p:cNvPr id="5" name="Footer Placeholder 4">
            <a:extLst>
              <a:ext uri="{FF2B5EF4-FFF2-40B4-BE49-F238E27FC236}">
                <a16:creationId xmlns:a16="http://schemas.microsoft.com/office/drawing/2014/main" id="{AC4CBAE4-F311-4880-9A0D-AFD90931EEF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51D75F5-FDA4-4E16-A6F8-0BE929FD3463}"/>
              </a:ext>
            </a:extLst>
          </p:cNvPr>
          <p:cNvSpPr>
            <a:spLocks noGrp="1"/>
          </p:cNvSpPr>
          <p:nvPr>
            <p:ph type="sldNum" sz="quarter" idx="12"/>
          </p:nvPr>
        </p:nvSpPr>
        <p:spPr/>
        <p:txBody>
          <a:bodyPr/>
          <a:lstStyle/>
          <a:p>
            <a:fld id="{A2EA2C97-AD80-4402-AE0F-1BC6B0BB30CC}" type="slidenum">
              <a:rPr lang="en-GB" smtClean="0"/>
              <a:t>‹#›</a:t>
            </a:fld>
            <a:endParaRPr lang="en-GB"/>
          </a:p>
        </p:txBody>
      </p:sp>
    </p:spTree>
    <p:extLst>
      <p:ext uri="{BB962C8B-B14F-4D97-AF65-F5344CB8AC3E}">
        <p14:creationId xmlns:p14="http://schemas.microsoft.com/office/powerpoint/2010/main" val="16647328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45A1BF5B-B80B-426C-ACB2-29A19A09863A}" type="datetimeFigureOut">
              <a:rPr lang="en-GB" smtClean="0"/>
              <a:t>07/04/2024</a:t>
            </a:fld>
            <a:endParaRPr lang="en-GB"/>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GB"/>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A2EA2C97-AD80-4402-AE0F-1BC6B0BB30CC}" type="slidenum">
              <a:rPr lang="en-GB" smtClean="0"/>
              <a:t>‹#›</a:t>
            </a:fld>
            <a:endParaRPr lang="en-GB"/>
          </a:p>
        </p:txBody>
      </p:sp>
    </p:spTree>
    <p:extLst>
      <p:ext uri="{BB962C8B-B14F-4D97-AF65-F5344CB8AC3E}">
        <p14:creationId xmlns:p14="http://schemas.microsoft.com/office/powerpoint/2010/main" val="20752980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A1BF5B-B80B-426C-ACB2-29A19A09863A}" type="datetimeFigureOut">
              <a:rPr lang="en-GB" smtClean="0"/>
              <a:t>07/04/2024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EA2C97-AD80-4402-AE0F-1BC6B0BB30CC}" type="slidenum">
              <a:rPr lang="en-GB" smtClean="0"/>
              <a:t>‹#›</a:t>
            </a:fld>
            <a:endParaRPr lang="en-GB"/>
          </a:p>
        </p:txBody>
      </p:sp>
    </p:spTree>
    <p:extLst>
      <p:ext uri="{BB962C8B-B14F-4D97-AF65-F5344CB8AC3E}">
        <p14:creationId xmlns:p14="http://schemas.microsoft.com/office/powerpoint/2010/main" val="25440958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A1BF5B-B80B-426C-ACB2-29A19A09863A}" type="datetimeFigureOut">
              <a:rPr lang="en-GB" smtClean="0"/>
              <a:t>07/04/2024</a:t>
            </a:fld>
            <a:endParaRPr lang="en-GB"/>
          </a:p>
        </p:txBody>
      </p:sp>
      <p:sp>
        <p:nvSpPr>
          <p:cNvPr id="5" name="Footer Placeholder 4"/>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2EA2C97-AD80-4402-AE0F-1BC6B0BB30CC}" type="slidenum">
              <a:rPr lang="en-GB" smtClean="0"/>
              <a:t>‹#›</a:t>
            </a:fld>
            <a:endParaRPr lang="en-GB"/>
          </a:p>
        </p:txBody>
      </p:sp>
    </p:spTree>
    <p:extLst>
      <p:ext uri="{BB962C8B-B14F-4D97-AF65-F5344CB8AC3E}">
        <p14:creationId xmlns:p14="http://schemas.microsoft.com/office/powerpoint/2010/main" val="39264918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5A1BF5B-B80B-426C-ACB2-29A19A09863A}" type="datetimeFigureOut">
              <a:rPr lang="en-GB" smtClean="0"/>
              <a:t>07/04/2024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2EA2C97-AD80-4402-AE0F-1BC6B0BB30CC}" type="slidenum">
              <a:rPr lang="en-GB" smtClean="0"/>
              <a:t>‹#›</a:t>
            </a:fld>
            <a:endParaRPr lang="en-GB"/>
          </a:p>
        </p:txBody>
      </p:sp>
    </p:spTree>
    <p:extLst>
      <p:ext uri="{BB962C8B-B14F-4D97-AF65-F5344CB8AC3E}">
        <p14:creationId xmlns:p14="http://schemas.microsoft.com/office/powerpoint/2010/main" val="41565597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5A1BF5B-B80B-426C-ACB2-29A19A09863A}" type="datetimeFigureOut">
              <a:rPr lang="en-GB" smtClean="0"/>
              <a:t>07/04/2024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2EA2C97-AD80-4402-AE0F-1BC6B0BB30CC}" type="slidenum">
              <a:rPr lang="en-GB" smtClean="0"/>
              <a:t>‹#›</a:t>
            </a:fld>
            <a:endParaRPr lang="en-GB"/>
          </a:p>
        </p:txBody>
      </p:sp>
    </p:spTree>
    <p:extLst>
      <p:ext uri="{BB962C8B-B14F-4D97-AF65-F5344CB8AC3E}">
        <p14:creationId xmlns:p14="http://schemas.microsoft.com/office/powerpoint/2010/main" val="25573609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5A1BF5B-B80B-426C-ACB2-29A19A09863A}" type="datetimeFigureOut">
              <a:rPr lang="en-GB" smtClean="0"/>
              <a:t>07/04/2024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2EA2C97-AD80-4402-AE0F-1BC6B0BB30CC}" type="slidenum">
              <a:rPr lang="en-GB" smtClean="0"/>
              <a:t>‹#›</a:t>
            </a:fld>
            <a:endParaRPr lang="en-GB"/>
          </a:p>
        </p:txBody>
      </p:sp>
    </p:spTree>
    <p:extLst>
      <p:ext uri="{BB962C8B-B14F-4D97-AF65-F5344CB8AC3E}">
        <p14:creationId xmlns:p14="http://schemas.microsoft.com/office/powerpoint/2010/main" val="2504572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A1BF5B-B80B-426C-ACB2-29A19A09863A}" type="datetimeFigureOut">
              <a:rPr lang="en-GB" smtClean="0"/>
              <a:t>07/04/2024</a:t>
            </a:fld>
            <a:endParaRPr lang="en-GB"/>
          </a:p>
        </p:txBody>
      </p:sp>
      <p:sp>
        <p:nvSpPr>
          <p:cNvPr id="3" name="Footer Placeholder 2"/>
          <p:cNvSpPr>
            <a:spLocks noGrp="1"/>
          </p:cNvSpPr>
          <p:nvPr>
            <p:ph type="ftr" sz="quarter" idx="11"/>
          </p:nvPr>
        </p:nvSpPr>
        <p:spPr/>
        <p:txBody>
          <a:bodyPr/>
          <a:lstStyle/>
          <a:p>
            <a:endParaRPr lang="en-GB"/>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A2EA2C97-AD80-4402-AE0F-1BC6B0BB30CC}" type="slidenum">
              <a:rPr lang="en-GB" smtClean="0"/>
              <a:t>‹#›</a:t>
            </a:fld>
            <a:endParaRPr lang="en-GB"/>
          </a:p>
        </p:txBody>
      </p:sp>
    </p:spTree>
    <p:extLst>
      <p:ext uri="{BB962C8B-B14F-4D97-AF65-F5344CB8AC3E}">
        <p14:creationId xmlns:p14="http://schemas.microsoft.com/office/powerpoint/2010/main" val="3578554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A1BF5B-B80B-426C-ACB2-29A19A09863A}" type="datetimeFigureOut">
              <a:rPr lang="en-GB" smtClean="0"/>
              <a:t>07/04/2024</a:t>
            </a:fld>
            <a:endParaRPr lang="en-GB"/>
          </a:p>
        </p:txBody>
      </p:sp>
      <p:sp>
        <p:nvSpPr>
          <p:cNvPr id="6" name="Footer Placeholder 5"/>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A2EA2C97-AD80-4402-AE0F-1BC6B0BB30CC}" type="slidenum">
              <a:rPr lang="en-GB" smtClean="0"/>
              <a:t>‹#›</a:t>
            </a:fld>
            <a:endParaRPr lang="en-GB"/>
          </a:p>
        </p:txBody>
      </p:sp>
    </p:spTree>
    <p:extLst>
      <p:ext uri="{BB962C8B-B14F-4D97-AF65-F5344CB8AC3E}">
        <p14:creationId xmlns:p14="http://schemas.microsoft.com/office/powerpoint/2010/main" val="2081605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EE947-024A-496C-A0E4-386EAB70618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3F6D2B9-1A88-44DB-A349-4A04BE2BE42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160D4D0-5DC2-4CC7-B798-E492E6F0854F}"/>
              </a:ext>
            </a:extLst>
          </p:cNvPr>
          <p:cNvSpPr>
            <a:spLocks noGrp="1"/>
          </p:cNvSpPr>
          <p:nvPr>
            <p:ph type="dt" sz="half" idx="10"/>
          </p:nvPr>
        </p:nvSpPr>
        <p:spPr/>
        <p:txBody>
          <a:bodyPr/>
          <a:lstStyle/>
          <a:p>
            <a:fld id="{45A1BF5B-B80B-426C-ACB2-29A19A09863A}" type="datetimeFigureOut">
              <a:rPr lang="en-GB" smtClean="0"/>
              <a:t>07/04/2024</a:t>
            </a:fld>
            <a:endParaRPr lang="en-GB"/>
          </a:p>
        </p:txBody>
      </p:sp>
      <p:sp>
        <p:nvSpPr>
          <p:cNvPr id="5" name="Footer Placeholder 4">
            <a:extLst>
              <a:ext uri="{FF2B5EF4-FFF2-40B4-BE49-F238E27FC236}">
                <a16:creationId xmlns:a16="http://schemas.microsoft.com/office/drawing/2014/main" id="{06935CA0-0407-4E9D-8589-A0490B984C0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9CE6129-CC19-44FD-91A0-B080D08B282C}"/>
              </a:ext>
            </a:extLst>
          </p:cNvPr>
          <p:cNvSpPr>
            <a:spLocks noGrp="1"/>
          </p:cNvSpPr>
          <p:nvPr>
            <p:ph type="sldNum" sz="quarter" idx="12"/>
          </p:nvPr>
        </p:nvSpPr>
        <p:spPr/>
        <p:txBody>
          <a:bodyPr/>
          <a:lstStyle/>
          <a:p>
            <a:fld id="{A2EA2C97-AD80-4402-AE0F-1BC6B0BB30CC}" type="slidenum">
              <a:rPr lang="en-GB" smtClean="0"/>
              <a:t>‹#›</a:t>
            </a:fld>
            <a:endParaRPr lang="en-GB"/>
          </a:p>
        </p:txBody>
      </p:sp>
    </p:spTree>
    <p:extLst>
      <p:ext uri="{BB962C8B-B14F-4D97-AF65-F5344CB8AC3E}">
        <p14:creationId xmlns:p14="http://schemas.microsoft.com/office/powerpoint/2010/main" val="28828614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A1BF5B-B80B-426C-ACB2-29A19A09863A}" type="datetimeFigureOut">
              <a:rPr lang="en-GB" smtClean="0"/>
              <a:t>07/04/2024</a:t>
            </a:fld>
            <a:endParaRPr lang="en-GB"/>
          </a:p>
        </p:txBody>
      </p:sp>
      <p:sp>
        <p:nvSpPr>
          <p:cNvPr id="6" name="Footer Placeholder 5"/>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A2EA2C97-AD80-4402-AE0F-1BC6B0BB30CC}" type="slidenum">
              <a:rPr lang="en-GB" smtClean="0"/>
              <a:t>‹#›</a:t>
            </a:fld>
            <a:endParaRPr lang="en-GB"/>
          </a:p>
        </p:txBody>
      </p:sp>
    </p:spTree>
    <p:extLst>
      <p:ext uri="{BB962C8B-B14F-4D97-AF65-F5344CB8AC3E}">
        <p14:creationId xmlns:p14="http://schemas.microsoft.com/office/powerpoint/2010/main" val="25884760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A1BF5B-B80B-426C-ACB2-29A19A09863A}" type="datetimeFigureOut">
              <a:rPr lang="en-GB" smtClean="0"/>
              <a:t>07/04/2024</a:t>
            </a:fld>
            <a:endParaRPr lang="en-GB"/>
          </a:p>
        </p:txBody>
      </p:sp>
      <p:sp>
        <p:nvSpPr>
          <p:cNvPr id="6" name="Footer Placeholder 5"/>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A2EA2C97-AD80-4402-AE0F-1BC6B0BB30CC}" type="slidenum">
              <a:rPr lang="en-GB" smtClean="0"/>
              <a:t>‹#›</a:t>
            </a:fld>
            <a:endParaRPr lang="en-GB"/>
          </a:p>
        </p:txBody>
      </p:sp>
    </p:spTree>
    <p:extLst>
      <p:ext uri="{BB962C8B-B14F-4D97-AF65-F5344CB8AC3E}">
        <p14:creationId xmlns:p14="http://schemas.microsoft.com/office/powerpoint/2010/main" val="2753229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A1BF5B-B80B-426C-ACB2-29A19A09863A}" type="datetimeFigureOut">
              <a:rPr lang="en-GB" smtClean="0"/>
              <a:t>07/04/2024</a:t>
            </a:fld>
            <a:endParaRPr lang="en-GB"/>
          </a:p>
        </p:txBody>
      </p:sp>
      <p:sp>
        <p:nvSpPr>
          <p:cNvPr id="5" name="Footer Placeholder 4"/>
          <p:cNvSpPr>
            <a:spLocks noGrp="1"/>
          </p:cNvSpPr>
          <p:nvPr>
            <p:ph type="ftr" sz="quarter" idx="11"/>
          </p:nvPr>
        </p:nvSpPr>
        <p:spPr/>
        <p:txBody>
          <a:bodyPr/>
          <a:lstStyle/>
          <a:p>
            <a:endParaRPr lang="en-GB"/>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2EA2C97-AD80-4402-AE0F-1BC6B0BB30CC}" type="slidenum">
              <a:rPr lang="en-GB" smtClean="0"/>
              <a:t>‹#›</a:t>
            </a:fld>
            <a:endParaRPr lang="en-GB"/>
          </a:p>
        </p:txBody>
      </p:sp>
    </p:spTree>
    <p:extLst>
      <p:ext uri="{BB962C8B-B14F-4D97-AF65-F5344CB8AC3E}">
        <p14:creationId xmlns:p14="http://schemas.microsoft.com/office/powerpoint/2010/main" val="17784008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A1BF5B-B80B-426C-ACB2-29A19A09863A}" type="datetimeFigureOut">
              <a:rPr lang="en-GB" smtClean="0"/>
              <a:t>07/04/2024</a:t>
            </a:fld>
            <a:endParaRPr lang="en-GB"/>
          </a:p>
        </p:txBody>
      </p:sp>
      <p:sp>
        <p:nvSpPr>
          <p:cNvPr id="5" name="Footer Placeholder 4"/>
          <p:cNvSpPr>
            <a:spLocks noGrp="1"/>
          </p:cNvSpPr>
          <p:nvPr>
            <p:ph type="ftr" sz="quarter" idx="11"/>
          </p:nvPr>
        </p:nvSpPr>
        <p:spPr/>
        <p:txBody>
          <a:bodyPr/>
          <a:lstStyle/>
          <a:p>
            <a:endParaRPr lang="en-GB"/>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2EA2C97-AD80-4402-AE0F-1BC6B0BB30CC}" type="slidenum">
              <a:rPr lang="en-GB" smtClean="0"/>
              <a:t>‹#›</a:t>
            </a:fld>
            <a:endParaRPr lang="en-GB"/>
          </a:p>
        </p:txBody>
      </p:sp>
    </p:spTree>
    <p:extLst>
      <p:ext uri="{BB962C8B-B14F-4D97-AF65-F5344CB8AC3E}">
        <p14:creationId xmlns:p14="http://schemas.microsoft.com/office/powerpoint/2010/main" val="40638245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A1BF5B-B80B-426C-ACB2-29A19A09863A}" type="datetimeFigureOut">
              <a:rPr lang="en-GB" smtClean="0"/>
              <a:t>07/04/2024</a:t>
            </a:fld>
            <a:endParaRPr lang="en-GB"/>
          </a:p>
        </p:txBody>
      </p:sp>
      <p:sp>
        <p:nvSpPr>
          <p:cNvPr id="5" name="Footer Placeholder 4"/>
          <p:cNvSpPr>
            <a:spLocks noGrp="1"/>
          </p:cNvSpPr>
          <p:nvPr>
            <p:ph type="ftr" sz="quarter" idx="11"/>
          </p:nvPr>
        </p:nvSpPr>
        <p:spPr/>
        <p:txBody>
          <a:bodyPr/>
          <a:lstStyle/>
          <a:p>
            <a:endParaRPr lang="en-GB"/>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2EA2C97-AD80-4402-AE0F-1BC6B0BB30CC}" type="slidenum">
              <a:rPr lang="en-GB" smtClean="0"/>
              <a:t>‹#›</a:t>
            </a:fld>
            <a:endParaRPr lang="en-GB"/>
          </a:p>
        </p:txBody>
      </p:sp>
    </p:spTree>
    <p:extLst>
      <p:ext uri="{BB962C8B-B14F-4D97-AF65-F5344CB8AC3E}">
        <p14:creationId xmlns:p14="http://schemas.microsoft.com/office/powerpoint/2010/main" val="15690289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5A1BF5B-B80B-426C-ACB2-29A19A09863A}" type="datetimeFigureOut">
              <a:rPr lang="en-GB" smtClean="0"/>
              <a:t>07/04/2024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2EA2C97-AD80-4402-AE0F-1BC6B0BB30CC}" type="slidenum">
              <a:rPr lang="en-GB" smtClean="0"/>
              <a:t>‹#›</a:t>
            </a:fld>
            <a:endParaRPr lang="en-GB"/>
          </a:p>
        </p:txBody>
      </p:sp>
    </p:spTree>
    <p:extLst>
      <p:ext uri="{BB962C8B-B14F-4D97-AF65-F5344CB8AC3E}">
        <p14:creationId xmlns:p14="http://schemas.microsoft.com/office/powerpoint/2010/main" val="41947567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5A1BF5B-B80B-426C-ACB2-29A19A09863A}" type="datetimeFigureOut">
              <a:rPr lang="en-GB" smtClean="0"/>
              <a:t>07/04/2024</a:t>
            </a:fld>
            <a:endParaRPr lang="en-GB"/>
          </a:p>
        </p:txBody>
      </p:sp>
      <p:sp>
        <p:nvSpPr>
          <p:cNvPr id="8" name="Footer Placeholder 7"/>
          <p:cNvSpPr>
            <a:spLocks noGrp="1"/>
          </p:cNvSpPr>
          <p:nvPr>
            <p:ph type="ftr" sz="quarter" idx="11"/>
          </p:nvPr>
        </p:nvSpPr>
        <p:spPr>
          <a:xfrm>
            <a:off x="561111" y="6391838"/>
            <a:ext cx="3644282" cy="304801"/>
          </a:xfrm>
        </p:spPr>
        <p:txBody>
          <a:bodyPr/>
          <a:lstStyle/>
          <a:p>
            <a:endParaRPr lang="en-GB"/>
          </a:p>
        </p:txBody>
      </p:sp>
      <p:sp>
        <p:nvSpPr>
          <p:cNvPr id="9" name="Slide Number Placeholder 8"/>
          <p:cNvSpPr>
            <a:spLocks noGrp="1"/>
          </p:cNvSpPr>
          <p:nvPr>
            <p:ph type="sldNum" sz="quarter" idx="12"/>
          </p:nvPr>
        </p:nvSpPr>
        <p:spPr/>
        <p:txBody>
          <a:bodyPr/>
          <a:lstStyle/>
          <a:p>
            <a:fld id="{A2EA2C97-AD80-4402-AE0F-1BC6B0BB30CC}" type="slidenum">
              <a:rPr lang="en-GB" smtClean="0"/>
              <a:t>‹#›</a:t>
            </a:fld>
            <a:endParaRPr lang="en-GB"/>
          </a:p>
        </p:txBody>
      </p:sp>
    </p:spTree>
    <p:extLst>
      <p:ext uri="{BB962C8B-B14F-4D97-AF65-F5344CB8AC3E}">
        <p14:creationId xmlns:p14="http://schemas.microsoft.com/office/powerpoint/2010/main" val="6564513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45A1BF5B-B80B-426C-ACB2-29A19A09863A}" type="datetimeFigureOut">
              <a:rPr lang="en-GB" smtClean="0"/>
              <a:t>07/04/2024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EA2C97-AD80-4402-AE0F-1BC6B0BB30CC}" type="slidenum">
              <a:rPr lang="en-GB" smtClean="0"/>
              <a:t>‹#›</a:t>
            </a:fld>
            <a:endParaRPr lang="en-GB"/>
          </a:p>
        </p:txBody>
      </p:sp>
    </p:spTree>
    <p:extLst>
      <p:ext uri="{BB962C8B-B14F-4D97-AF65-F5344CB8AC3E}">
        <p14:creationId xmlns:p14="http://schemas.microsoft.com/office/powerpoint/2010/main" val="22392305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45A1BF5B-B80B-426C-ACB2-29A19A09863A}" type="datetimeFigureOut">
              <a:rPr lang="en-GB" smtClean="0"/>
              <a:t>07/04/2024</a:t>
            </a:fld>
            <a:endParaRPr lang="en-GB"/>
          </a:p>
        </p:txBody>
      </p:sp>
      <p:sp>
        <p:nvSpPr>
          <p:cNvPr id="5" name="Footer Placeholder 4"/>
          <p:cNvSpPr>
            <a:spLocks noGrp="1"/>
          </p:cNvSpPr>
          <p:nvPr>
            <p:ph type="ftr" sz="quarter" idx="11"/>
          </p:nvPr>
        </p:nvSpPr>
        <p:spPr/>
        <p:txBody>
          <a:bodyPr/>
          <a:lstStyle/>
          <a:p>
            <a:endParaRPr lang="en-GB"/>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2EA2C97-AD80-4402-AE0F-1BC6B0BB30CC}" type="slidenum">
              <a:rPr lang="en-GB" smtClean="0"/>
              <a:t>‹#›</a:t>
            </a:fld>
            <a:endParaRPr lang="en-GB"/>
          </a:p>
        </p:txBody>
      </p:sp>
    </p:spTree>
    <p:extLst>
      <p:ext uri="{BB962C8B-B14F-4D97-AF65-F5344CB8AC3E}">
        <p14:creationId xmlns:p14="http://schemas.microsoft.com/office/powerpoint/2010/main" val="1306190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5A1BF5B-B80B-426C-ACB2-29A19A09863A}" type="datetimeFigureOut">
              <a:rPr lang="en-GB" smtClean="0"/>
              <a:t>07/04/2024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EA2C97-AD80-4402-AE0F-1BC6B0BB30CC}" type="slidenum">
              <a:rPr lang="en-GB" smtClean="0"/>
              <a:t>‹#›</a:t>
            </a:fld>
            <a:endParaRPr lang="en-GB"/>
          </a:p>
        </p:txBody>
      </p:sp>
    </p:spTree>
    <p:extLst>
      <p:ext uri="{BB962C8B-B14F-4D97-AF65-F5344CB8AC3E}">
        <p14:creationId xmlns:p14="http://schemas.microsoft.com/office/powerpoint/2010/main" val="452599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27E31-DDDF-4EA0-974D-22CEEA73E49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A9F2DD3-5E2F-4E87-8D2B-B14535F0DF3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CB74648-3702-4F9F-B5DE-100A17F8FA07}"/>
              </a:ext>
            </a:extLst>
          </p:cNvPr>
          <p:cNvSpPr>
            <a:spLocks noGrp="1"/>
          </p:cNvSpPr>
          <p:nvPr>
            <p:ph type="dt" sz="half" idx="10"/>
          </p:nvPr>
        </p:nvSpPr>
        <p:spPr/>
        <p:txBody>
          <a:bodyPr/>
          <a:lstStyle/>
          <a:p>
            <a:fld id="{45A1BF5B-B80B-426C-ACB2-29A19A09863A}" type="datetimeFigureOut">
              <a:rPr lang="en-GB" smtClean="0"/>
              <a:t>07/04/2024</a:t>
            </a:fld>
            <a:endParaRPr lang="en-GB"/>
          </a:p>
        </p:txBody>
      </p:sp>
      <p:sp>
        <p:nvSpPr>
          <p:cNvPr id="5" name="Footer Placeholder 4">
            <a:extLst>
              <a:ext uri="{FF2B5EF4-FFF2-40B4-BE49-F238E27FC236}">
                <a16:creationId xmlns:a16="http://schemas.microsoft.com/office/drawing/2014/main" id="{2D654DB6-1BBB-4FC6-96BD-DB5460332C0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4E7B166-F986-4E3C-AA26-57BDE2130E98}"/>
              </a:ext>
            </a:extLst>
          </p:cNvPr>
          <p:cNvSpPr>
            <a:spLocks noGrp="1"/>
          </p:cNvSpPr>
          <p:nvPr>
            <p:ph type="sldNum" sz="quarter" idx="12"/>
          </p:nvPr>
        </p:nvSpPr>
        <p:spPr/>
        <p:txBody>
          <a:bodyPr/>
          <a:lstStyle/>
          <a:p>
            <a:fld id="{A2EA2C97-AD80-4402-AE0F-1BC6B0BB30CC}" type="slidenum">
              <a:rPr lang="en-GB" smtClean="0"/>
              <a:t>‹#›</a:t>
            </a:fld>
            <a:endParaRPr lang="en-GB"/>
          </a:p>
        </p:txBody>
      </p:sp>
    </p:spTree>
    <p:extLst>
      <p:ext uri="{BB962C8B-B14F-4D97-AF65-F5344CB8AC3E}">
        <p14:creationId xmlns:p14="http://schemas.microsoft.com/office/powerpoint/2010/main" val="39979577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5A1BF5B-B80B-426C-ACB2-29A19A09863A}" type="datetimeFigureOut">
              <a:rPr lang="en-GB" smtClean="0"/>
              <a:t>07/04/2024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EA2C97-AD80-4402-AE0F-1BC6B0BB30CC}" type="slidenum">
              <a:rPr lang="en-GB" smtClean="0"/>
              <a:t>‹#›</a:t>
            </a:fld>
            <a:endParaRPr lang="en-GB"/>
          </a:p>
        </p:txBody>
      </p:sp>
    </p:spTree>
    <p:extLst>
      <p:ext uri="{BB962C8B-B14F-4D97-AF65-F5344CB8AC3E}">
        <p14:creationId xmlns:p14="http://schemas.microsoft.com/office/powerpoint/2010/main" val="13081483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A1BF5B-B80B-426C-ACB2-29A19A09863A}" type="datetimeFigureOut">
              <a:rPr lang="en-GB" smtClean="0"/>
              <a:t>07/04/2024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EA2C97-AD80-4402-AE0F-1BC6B0BB30CC}" type="slidenum">
              <a:rPr lang="en-GB" smtClean="0"/>
              <a:t>‹#›</a:t>
            </a:fld>
            <a:endParaRPr lang="en-GB"/>
          </a:p>
        </p:txBody>
      </p:sp>
    </p:spTree>
    <p:extLst>
      <p:ext uri="{BB962C8B-B14F-4D97-AF65-F5344CB8AC3E}">
        <p14:creationId xmlns:p14="http://schemas.microsoft.com/office/powerpoint/2010/main" val="29861240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5A1BF5B-B80B-426C-ACB2-29A19A09863A}" type="datetimeFigureOut">
              <a:rPr lang="en-GB" smtClean="0"/>
              <a:t>07/04/2024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2EA2C97-AD80-4402-AE0F-1BC6B0BB30CC}" type="slidenum">
              <a:rPr lang="en-GB" smtClean="0"/>
              <a:t>‹#›</a:t>
            </a:fld>
            <a:endParaRPr lang="en-GB"/>
          </a:p>
        </p:txBody>
      </p:sp>
    </p:spTree>
    <p:extLst>
      <p:ext uri="{BB962C8B-B14F-4D97-AF65-F5344CB8AC3E}">
        <p14:creationId xmlns:p14="http://schemas.microsoft.com/office/powerpoint/2010/main" val="34381116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5A1BF5B-B80B-426C-ACB2-29A19A09863A}" type="datetimeFigureOut">
              <a:rPr lang="en-GB" smtClean="0"/>
              <a:t>07/04/2024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2EA2C97-AD80-4402-AE0F-1BC6B0BB30CC}" type="slidenum">
              <a:rPr lang="en-GB" smtClean="0"/>
              <a:t>‹#›</a:t>
            </a:fld>
            <a:endParaRPr lang="en-GB"/>
          </a:p>
        </p:txBody>
      </p:sp>
    </p:spTree>
    <p:extLst>
      <p:ext uri="{BB962C8B-B14F-4D97-AF65-F5344CB8AC3E}">
        <p14:creationId xmlns:p14="http://schemas.microsoft.com/office/powerpoint/2010/main" val="4919287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A1BF5B-B80B-426C-ACB2-29A19A09863A}" type="datetimeFigureOut">
              <a:rPr lang="en-GB" smtClean="0"/>
              <a:t>07/04/2024</a:t>
            </a:fld>
            <a:endParaRPr lang="en-GB"/>
          </a:p>
        </p:txBody>
      </p:sp>
      <p:sp>
        <p:nvSpPr>
          <p:cNvPr id="5" name="Footer Placeholder 3"/>
          <p:cNvSpPr>
            <a:spLocks noGrp="1"/>
          </p:cNvSpPr>
          <p:nvPr>
            <p:ph type="ftr" sz="quarter" idx="11"/>
          </p:nvPr>
        </p:nvSpPr>
        <p:spPr/>
        <p:txBody>
          <a:bodyPr/>
          <a:lstStyle/>
          <a:p>
            <a:endParaRPr lang="en-GB"/>
          </a:p>
        </p:txBody>
      </p:sp>
      <p:sp>
        <p:nvSpPr>
          <p:cNvPr id="6" name="Slide Number Placeholder 4"/>
          <p:cNvSpPr>
            <a:spLocks noGrp="1"/>
          </p:cNvSpPr>
          <p:nvPr>
            <p:ph type="sldNum" sz="quarter" idx="12"/>
          </p:nvPr>
        </p:nvSpPr>
        <p:spPr/>
        <p:txBody>
          <a:bodyPr/>
          <a:lstStyle/>
          <a:p>
            <a:fld id="{A2EA2C97-AD80-4402-AE0F-1BC6B0BB30CC}" type="slidenum">
              <a:rPr lang="en-GB" smtClean="0"/>
              <a:t>‹#›</a:t>
            </a:fld>
            <a:endParaRPr lang="en-GB"/>
          </a:p>
        </p:txBody>
      </p:sp>
    </p:spTree>
    <p:extLst>
      <p:ext uri="{BB962C8B-B14F-4D97-AF65-F5344CB8AC3E}">
        <p14:creationId xmlns:p14="http://schemas.microsoft.com/office/powerpoint/2010/main" val="17329924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A1BF5B-B80B-426C-ACB2-29A19A09863A}" type="datetimeFigureOut">
              <a:rPr lang="en-GB" smtClean="0"/>
              <a:t>07/04/2024</a:t>
            </a:fld>
            <a:endParaRPr lang="en-GB"/>
          </a:p>
        </p:txBody>
      </p:sp>
      <p:sp>
        <p:nvSpPr>
          <p:cNvPr id="5" name="Footer Placeholder 2"/>
          <p:cNvSpPr>
            <a:spLocks noGrp="1"/>
          </p:cNvSpPr>
          <p:nvPr>
            <p:ph type="ftr" sz="quarter" idx="11"/>
          </p:nvPr>
        </p:nvSpPr>
        <p:spPr/>
        <p:txBody>
          <a:bodyPr/>
          <a:lstStyle/>
          <a:p>
            <a:endParaRPr lang="en-GB"/>
          </a:p>
        </p:txBody>
      </p:sp>
      <p:sp>
        <p:nvSpPr>
          <p:cNvPr id="6" name="Slide Number Placeholder 3"/>
          <p:cNvSpPr>
            <a:spLocks noGrp="1"/>
          </p:cNvSpPr>
          <p:nvPr>
            <p:ph type="sldNum" sz="quarter" idx="12"/>
          </p:nvPr>
        </p:nvSpPr>
        <p:spPr/>
        <p:txBody>
          <a:bodyPr/>
          <a:lstStyle/>
          <a:p>
            <a:fld id="{A2EA2C97-AD80-4402-AE0F-1BC6B0BB30CC}" type="slidenum">
              <a:rPr lang="en-GB" smtClean="0"/>
              <a:t>‹#›</a:t>
            </a:fld>
            <a:endParaRPr lang="en-GB"/>
          </a:p>
        </p:txBody>
      </p:sp>
    </p:spTree>
    <p:extLst>
      <p:ext uri="{BB962C8B-B14F-4D97-AF65-F5344CB8AC3E}">
        <p14:creationId xmlns:p14="http://schemas.microsoft.com/office/powerpoint/2010/main" val="16433692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5A1BF5B-B80B-426C-ACB2-29A19A09863A}" type="datetimeFigureOut">
              <a:rPr lang="en-GB" smtClean="0"/>
              <a:t>07/04/2024</a:t>
            </a:fld>
            <a:endParaRPr lang="en-GB"/>
          </a:p>
        </p:txBody>
      </p:sp>
      <p:sp>
        <p:nvSpPr>
          <p:cNvPr id="5" name="Footer Placeholder 5"/>
          <p:cNvSpPr>
            <a:spLocks noGrp="1"/>
          </p:cNvSpPr>
          <p:nvPr>
            <p:ph type="ftr" sz="quarter" idx="11"/>
          </p:nvPr>
        </p:nvSpPr>
        <p:spPr/>
        <p:txBody>
          <a:bodyPr/>
          <a:lstStyle/>
          <a:p>
            <a:endParaRPr lang="en-GB"/>
          </a:p>
        </p:txBody>
      </p:sp>
      <p:sp>
        <p:nvSpPr>
          <p:cNvPr id="6" name="Slide Number Placeholder 6"/>
          <p:cNvSpPr>
            <a:spLocks noGrp="1"/>
          </p:cNvSpPr>
          <p:nvPr>
            <p:ph type="sldNum" sz="quarter" idx="12"/>
          </p:nvPr>
        </p:nvSpPr>
        <p:spPr/>
        <p:txBody>
          <a:bodyPr/>
          <a:lstStyle/>
          <a:p>
            <a:fld id="{A2EA2C97-AD80-4402-AE0F-1BC6B0BB30CC}" type="slidenum">
              <a:rPr lang="en-GB" smtClean="0"/>
              <a:t>‹#›</a:t>
            </a:fld>
            <a:endParaRPr lang="en-GB"/>
          </a:p>
        </p:txBody>
      </p:sp>
    </p:spTree>
    <p:extLst>
      <p:ext uri="{BB962C8B-B14F-4D97-AF65-F5344CB8AC3E}">
        <p14:creationId xmlns:p14="http://schemas.microsoft.com/office/powerpoint/2010/main" val="1925043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A1BF5B-B80B-426C-ACB2-29A19A09863A}" type="datetimeFigureOut">
              <a:rPr lang="en-GB" smtClean="0"/>
              <a:t>07/04/2024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2EA2C97-AD80-4402-AE0F-1BC6B0BB30CC}" type="slidenum">
              <a:rPr lang="en-GB" smtClean="0"/>
              <a:t>‹#›</a:t>
            </a:fld>
            <a:endParaRPr lang="en-GB"/>
          </a:p>
        </p:txBody>
      </p:sp>
    </p:spTree>
    <p:extLst>
      <p:ext uri="{BB962C8B-B14F-4D97-AF65-F5344CB8AC3E}">
        <p14:creationId xmlns:p14="http://schemas.microsoft.com/office/powerpoint/2010/main" val="21706776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A1BF5B-B80B-426C-ACB2-29A19A09863A}" type="datetimeFigureOut">
              <a:rPr lang="en-GB" smtClean="0"/>
              <a:t>07/04/2024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2EA2C97-AD80-4402-AE0F-1BC6B0BB30CC}" type="slidenum">
              <a:rPr lang="en-GB" smtClean="0"/>
              <a:t>‹#›</a:t>
            </a:fld>
            <a:endParaRPr lang="en-GB"/>
          </a:p>
        </p:txBody>
      </p:sp>
    </p:spTree>
    <p:extLst>
      <p:ext uri="{BB962C8B-B14F-4D97-AF65-F5344CB8AC3E}">
        <p14:creationId xmlns:p14="http://schemas.microsoft.com/office/powerpoint/2010/main" val="225109883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A1BF5B-B80B-426C-ACB2-29A19A09863A}" type="datetimeFigureOut">
              <a:rPr lang="en-GB" smtClean="0"/>
              <a:t>07/04/2024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EA2C97-AD80-4402-AE0F-1BC6B0BB30CC}" type="slidenum">
              <a:rPr lang="en-GB" smtClean="0"/>
              <a:t>‹#›</a:t>
            </a:fld>
            <a:endParaRPr lang="en-GB"/>
          </a:p>
        </p:txBody>
      </p:sp>
    </p:spTree>
    <p:extLst>
      <p:ext uri="{BB962C8B-B14F-4D97-AF65-F5344CB8AC3E}">
        <p14:creationId xmlns:p14="http://schemas.microsoft.com/office/powerpoint/2010/main" val="1530906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087CC-7CD4-481C-8E89-9A7DFD53719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E2E193B-40F8-45A6-A659-D9C71445077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BC55E2E-6D1F-43F9-B0D9-9227D6974E5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9AFEAC0-1519-468E-AEDC-C881452A1B6F}"/>
              </a:ext>
            </a:extLst>
          </p:cNvPr>
          <p:cNvSpPr>
            <a:spLocks noGrp="1"/>
          </p:cNvSpPr>
          <p:nvPr>
            <p:ph type="dt" sz="half" idx="10"/>
          </p:nvPr>
        </p:nvSpPr>
        <p:spPr/>
        <p:txBody>
          <a:bodyPr/>
          <a:lstStyle/>
          <a:p>
            <a:fld id="{45A1BF5B-B80B-426C-ACB2-29A19A09863A}" type="datetimeFigureOut">
              <a:rPr lang="en-GB" smtClean="0"/>
              <a:t>07/04/2024</a:t>
            </a:fld>
            <a:endParaRPr lang="en-GB"/>
          </a:p>
        </p:txBody>
      </p:sp>
      <p:sp>
        <p:nvSpPr>
          <p:cNvPr id="6" name="Footer Placeholder 5">
            <a:extLst>
              <a:ext uri="{FF2B5EF4-FFF2-40B4-BE49-F238E27FC236}">
                <a16:creationId xmlns:a16="http://schemas.microsoft.com/office/drawing/2014/main" id="{3B15D0A7-0C6A-4F77-80BA-81656DA84AF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3134904-7831-4292-A9B0-4E74AAB55902}"/>
              </a:ext>
            </a:extLst>
          </p:cNvPr>
          <p:cNvSpPr>
            <a:spLocks noGrp="1"/>
          </p:cNvSpPr>
          <p:nvPr>
            <p:ph type="sldNum" sz="quarter" idx="12"/>
          </p:nvPr>
        </p:nvSpPr>
        <p:spPr/>
        <p:txBody>
          <a:bodyPr/>
          <a:lstStyle/>
          <a:p>
            <a:fld id="{A2EA2C97-AD80-4402-AE0F-1BC6B0BB30CC}" type="slidenum">
              <a:rPr lang="en-GB" smtClean="0"/>
              <a:t>‹#›</a:t>
            </a:fld>
            <a:endParaRPr lang="en-GB"/>
          </a:p>
        </p:txBody>
      </p:sp>
    </p:spTree>
    <p:extLst>
      <p:ext uri="{BB962C8B-B14F-4D97-AF65-F5344CB8AC3E}">
        <p14:creationId xmlns:p14="http://schemas.microsoft.com/office/powerpoint/2010/main" val="2745710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A1BF5B-B80B-426C-ACB2-29A19A09863A}" type="datetimeFigureOut">
              <a:rPr lang="en-GB" smtClean="0"/>
              <a:t>07/04/2024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EA2C97-AD80-4402-AE0F-1BC6B0BB30CC}" type="slidenum">
              <a:rPr lang="en-GB" smtClean="0"/>
              <a:t>‹#›</a:t>
            </a:fld>
            <a:endParaRPr lang="en-GB"/>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13794795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A1BF5B-B80B-426C-ACB2-29A19A09863A}" type="datetimeFigureOut">
              <a:rPr lang="en-GB" smtClean="0"/>
              <a:t>07/04/2024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EA2C97-AD80-4402-AE0F-1BC6B0BB30CC}" type="slidenum">
              <a:rPr lang="en-GB" smtClean="0"/>
              <a:t>‹#›</a:t>
            </a:fld>
            <a:endParaRPr lang="en-GB"/>
          </a:p>
        </p:txBody>
      </p:sp>
    </p:spTree>
    <p:extLst>
      <p:ext uri="{BB962C8B-B14F-4D97-AF65-F5344CB8AC3E}">
        <p14:creationId xmlns:p14="http://schemas.microsoft.com/office/powerpoint/2010/main" val="191782692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A1BF5B-B80B-426C-ACB2-29A19A09863A}" type="datetimeFigureOut">
              <a:rPr lang="en-GB" smtClean="0"/>
              <a:t>07/04/2024</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EA2C97-AD80-4402-AE0F-1BC6B0BB30CC}" type="slidenum">
              <a:rPr lang="en-GB" smtClean="0"/>
              <a:t>‹#›</a:t>
            </a:fld>
            <a:endParaRPr lang="en-GB"/>
          </a:p>
        </p:txBody>
      </p:sp>
    </p:spTree>
    <p:extLst>
      <p:ext uri="{BB962C8B-B14F-4D97-AF65-F5344CB8AC3E}">
        <p14:creationId xmlns:p14="http://schemas.microsoft.com/office/powerpoint/2010/main" val="35494188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A1BF5B-B80B-426C-ACB2-29A19A09863A}" type="datetimeFigureOut">
              <a:rPr lang="en-GB" smtClean="0"/>
              <a:t>07/04/2024</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EA2C97-AD80-4402-AE0F-1BC6B0BB30CC}" type="slidenum">
              <a:rPr lang="en-GB" smtClean="0"/>
              <a:t>‹#›</a:t>
            </a:fld>
            <a:endParaRPr lang="en-GB"/>
          </a:p>
        </p:txBody>
      </p:sp>
    </p:spTree>
    <p:extLst>
      <p:ext uri="{BB962C8B-B14F-4D97-AF65-F5344CB8AC3E}">
        <p14:creationId xmlns:p14="http://schemas.microsoft.com/office/powerpoint/2010/main" val="219709220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A1BF5B-B80B-426C-ACB2-29A19A09863A}" type="datetimeFigureOut">
              <a:rPr lang="en-GB" smtClean="0"/>
              <a:t>07/04/2024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EA2C97-AD80-4402-AE0F-1BC6B0BB30CC}" type="slidenum">
              <a:rPr lang="en-GB" smtClean="0"/>
              <a:t>‹#›</a:t>
            </a:fld>
            <a:endParaRPr lang="en-GB"/>
          </a:p>
        </p:txBody>
      </p:sp>
    </p:spTree>
    <p:extLst>
      <p:ext uri="{BB962C8B-B14F-4D97-AF65-F5344CB8AC3E}">
        <p14:creationId xmlns:p14="http://schemas.microsoft.com/office/powerpoint/2010/main" val="425184089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A1BF5B-B80B-426C-ACB2-29A19A09863A}" type="datetimeFigureOut">
              <a:rPr lang="en-GB" smtClean="0"/>
              <a:t>07/04/2024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EA2C97-AD80-4402-AE0F-1BC6B0BB30CC}" type="slidenum">
              <a:rPr lang="en-GB" smtClean="0"/>
              <a:t>‹#›</a:t>
            </a:fld>
            <a:endParaRPr lang="en-GB"/>
          </a:p>
        </p:txBody>
      </p:sp>
    </p:spTree>
    <p:extLst>
      <p:ext uri="{BB962C8B-B14F-4D97-AF65-F5344CB8AC3E}">
        <p14:creationId xmlns:p14="http://schemas.microsoft.com/office/powerpoint/2010/main" val="17394558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379FE-7D74-414E-8698-ACE59AF95EF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A0A76E2-30C4-409D-BADA-5EC9847C17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0003FDA-206E-4923-8EE3-0D752F9F048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EC47094-E78A-40AE-8477-D036BB7DF3A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3A4814A-76AE-413A-AD21-4CBB26C9890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D81F545-C766-47BB-AFE7-C1D39C102948}"/>
              </a:ext>
            </a:extLst>
          </p:cNvPr>
          <p:cNvSpPr>
            <a:spLocks noGrp="1"/>
          </p:cNvSpPr>
          <p:nvPr>
            <p:ph type="dt" sz="half" idx="10"/>
          </p:nvPr>
        </p:nvSpPr>
        <p:spPr/>
        <p:txBody>
          <a:bodyPr/>
          <a:lstStyle/>
          <a:p>
            <a:fld id="{45A1BF5B-B80B-426C-ACB2-29A19A09863A}" type="datetimeFigureOut">
              <a:rPr lang="en-GB" smtClean="0"/>
              <a:t>07/04/2024</a:t>
            </a:fld>
            <a:endParaRPr lang="en-GB"/>
          </a:p>
        </p:txBody>
      </p:sp>
      <p:sp>
        <p:nvSpPr>
          <p:cNvPr id="8" name="Footer Placeholder 7">
            <a:extLst>
              <a:ext uri="{FF2B5EF4-FFF2-40B4-BE49-F238E27FC236}">
                <a16:creationId xmlns:a16="http://schemas.microsoft.com/office/drawing/2014/main" id="{56B05BE8-C182-410E-A6B1-6FD30CA3834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DE2CC71-E50B-4417-B19C-740D70613BB1}"/>
              </a:ext>
            </a:extLst>
          </p:cNvPr>
          <p:cNvSpPr>
            <a:spLocks noGrp="1"/>
          </p:cNvSpPr>
          <p:nvPr>
            <p:ph type="sldNum" sz="quarter" idx="12"/>
          </p:nvPr>
        </p:nvSpPr>
        <p:spPr/>
        <p:txBody>
          <a:bodyPr/>
          <a:lstStyle/>
          <a:p>
            <a:fld id="{A2EA2C97-AD80-4402-AE0F-1BC6B0BB30CC}" type="slidenum">
              <a:rPr lang="en-GB" smtClean="0"/>
              <a:t>‹#›</a:t>
            </a:fld>
            <a:endParaRPr lang="en-GB"/>
          </a:p>
        </p:txBody>
      </p:sp>
    </p:spTree>
    <p:extLst>
      <p:ext uri="{BB962C8B-B14F-4D97-AF65-F5344CB8AC3E}">
        <p14:creationId xmlns:p14="http://schemas.microsoft.com/office/powerpoint/2010/main" val="3058650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61702-3BB8-454D-B56C-1297159DAAE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BAA8CF8-415F-42B3-A54E-5F9F0C53D14E}"/>
              </a:ext>
            </a:extLst>
          </p:cNvPr>
          <p:cNvSpPr>
            <a:spLocks noGrp="1"/>
          </p:cNvSpPr>
          <p:nvPr>
            <p:ph type="dt" sz="half" idx="10"/>
          </p:nvPr>
        </p:nvSpPr>
        <p:spPr/>
        <p:txBody>
          <a:bodyPr/>
          <a:lstStyle/>
          <a:p>
            <a:fld id="{45A1BF5B-B80B-426C-ACB2-29A19A09863A}" type="datetimeFigureOut">
              <a:rPr lang="en-GB" smtClean="0"/>
              <a:t>07/04/2024</a:t>
            </a:fld>
            <a:endParaRPr lang="en-GB"/>
          </a:p>
        </p:txBody>
      </p:sp>
      <p:sp>
        <p:nvSpPr>
          <p:cNvPr id="4" name="Footer Placeholder 3">
            <a:extLst>
              <a:ext uri="{FF2B5EF4-FFF2-40B4-BE49-F238E27FC236}">
                <a16:creationId xmlns:a16="http://schemas.microsoft.com/office/drawing/2014/main" id="{25A06C0F-3F92-43E2-A258-3CA734B5E7F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41E0C33-7978-464F-9C9E-EF308A1BB439}"/>
              </a:ext>
            </a:extLst>
          </p:cNvPr>
          <p:cNvSpPr>
            <a:spLocks noGrp="1"/>
          </p:cNvSpPr>
          <p:nvPr>
            <p:ph type="sldNum" sz="quarter" idx="12"/>
          </p:nvPr>
        </p:nvSpPr>
        <p:spPr/>
        <p:txBody>
          <a:bodyPr/>
          <a:lstStyle/>
          <a:p>
            <a:fld id="{A2EA2C97-AD80-4402-AE0F-1BC6B0BB30CC}" type="slidenum">
              <a:rPr lang="en-GB" smtClean="0"/>
              <a:t>‹#›</a:t>
            </a:fld>
            <a:endParaRPr lang="en-GB"/>
          </a:p>
        </p:txBody>
      </p:sp>
    </p:spTree>
    <p:extLst>
      <p:ext uri="{BB962C8B-B14F-4D97-AF65-F5344CB8AC3E}">
        <p14:creationId xmlns:p14="http://schemas.microsoft.com/office/powerpoint/2010/main" val="21418950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57A73B1-DEDD-4C3A-93D1-E61F5E3E080C}"/>
              </a:ext>
            </a:extLst>
          </p:cNvPr>
          <p:cNvSpPr>
            <a:spLocks noGrp="1"/>
          </p:cNvSpPr>
          <p:nvPr>
            <p:ph type="dt" sz="half" idx="10"/>
          </p:nvPr>
        </p:nvSpPr>
        <p:spPr/>
        <p:txBody>
          <a:bodyPr/>
          <a:lstStyle/>
          <a:p>
            <a:fld id="{45A1BF5B-B80B-426C-ACB2-29A19A09863A}" type="datetimeFigureOut">
              <a:rPr lang="en-GB" smtClean="0"/>
              <a:t>07/04/2024</a:t>
            </a:fld>
            <a:endParaRPr lang="en-GB"/>
          </a:p>
        </p:txBody>
      </p:sp>
      <p:sp>
        <p:nvSpPr>
          <p:cNvPr id="3" name="Footer Placeholder 2">
            <a:extLst>
              <a:ext uri="{FF2B5EF4-FFF2-40B4-BE49-F238E27FC236}">
                <a16:creationId xmlns:a16="http://schemas.microsoft.com/office/drawing/2014/main" id="{BDD41488-AC74-4DBF-B372-DD2299EB0B9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CB5EC49-A95C-412D-ACB7-0F9D30D8B214}"/>
              </a:ext>
            </a:extLst>
          </p:cNvPr>
          <p:cNvSpPr>
            <a:spLocks noGrp="1"/>
          </p:cNvSpPr>
          <p:nvPr>
            <p:ph type="sldNum" sz="quarter" idx="12"/>
          </p:nvPr>
        </p:nvSpPr>
        <p:spPr/>
        <p:txBody>
          <a:bodyPr/>
          <a:lstStyle/>
          <a:p>
            <a:fld id="{A2EA2C97-AD80-4402-AE0F-1BC6B0BB30CC}" type="slidenum">
              <a:rPr lang="en-GB" smtClean="0"/>
              <a:t>‹#›</a:t>
            </a:fld>
            <a:endParaRPr lang="en-GB"/>
          </a:p>
        </p:txBody>
      </p:sp>
    </p:spTree>
    <p:extLst>
      <p:ext uri="{BB962C8B-B14F-4D97-AF65-F5344CB8AC3E}">
        <p14:creationId xmlns:p14="http://schemas.microsoft.com/office/powerpoint/2010/main" val="1287782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B46CC-7854-4560-A185-CA467E896B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94A13E8-ED50-4444-B914-CF4A4BE55B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1A2CCD2-1CA6-46CB-B413-2DF207F490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23BE7AF-2B96-4FE8-AC17-ED56D74EE70A}"/>
              </a:ext>
            </a:extLst>
          </p:cNvPr>
          <p:cNvSpPr>
            <a:spLocks noGrp="1"/>
          </p:cNvSpPr>
          <p:nvPr>
            <p:ph type="dt" sz="half" idx="10"/>
          </p:nvPr>
        </p:nvSpPr>
        <p:spPr/>
        <p:txBody>
          <a:bodyPr/>
          <a:lstStyle/>
          <a:p>
            <a:fld id="{45A1BF5B-B80B-426C-ACB2-29A19A09863A}" type="datetimeFigureOut">
              <a:rPr lang="en-GB" smtClean="0"/>
              <a:t>07/04/2024</a:t>
            </a:fld>
            <a:endParaRPr lang="en-GB"/>
          </a:p>
        </p:txBody>
      </p:sp>
      <p:sp>
        <p:nvSpPr>
          <p:cNvPr id="6" name="Footer Placeholder 5">
            <a:extLst>
              <a:ext uri="{FF2B5EF4-FFF2-40B4-BE49-F238E27FC236}">
                <a16:creationId xmlns:a16="http://schemas.microsoft.com/office/drawing/2014/main" id="{0E57E9E0-44C6-49DD-8256-D911E7BCECF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DBECF1C-9876-4F01-B6A6-2D110F45989A}"/>
              </a:ext>
            </a:extLst>
          </p:cNvPr>
          <p:cNvSpPr>
            <a:spLocks noGrp="1"/>
          </p:cNvSpPr>
          <p:nvPr>
            <p:ph type="sldNum" sz="quarter" idx="12"/>
          </p:nvPr>
        </p:nvSpPr>
        <p:spPr/>
        <p:txBody>
          <a:bodyPr/>
          <a:lstStyle/>
          <a:p>
            <a:fld id="{A2EA2C97-AD80-4402-AE0F-1BC6B0BB30CC}" type="slidenum">
              <a:rPr lang="en-GB" smtClean="0"/>
              <a:t>‹#›</a:t>
            </a:fld>
            <a:endParaRPr lang="en-GB"/>
          </a:p>
        </p:txBody>
      </p:sp>
    </p:spTree>
    <p:extLst>
      <p:ext uri="{BB962C8B-B14F-4D97-AF65-F5344CB8AC3E}">
        <p14:creationId xmlns:p14="http://schemas.microsoft.com/office/powerpoint/2010/main" val="679861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41835-21EA-4AF5-9722-2A16430B9FE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94CDABA-DDCE-4928-AAC8-B959048E003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F12208E-08C1-4DD7-B5E5-C2D2C9C3B0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61D0638-B289-4DFF-B8D7-692F346BCF1E}"/>
              </a:ext>
            </a:extLst>
          </p:cNvPr>
          <p:cNvSpPr>
            <a:spLocks noGrp="1"/>
          </p:cNvSpPr>
          <p:nvPr>
            <p:ph type="dt" sz="half" idx="10"/>
          </p:nvPr>
        </p:nvSpPr>
        <p:spPr/>
        <p:txBody>
          <a:bodyPr/>
          <a:lstStyle/>
          <a:p>
            <a:fld id="{45A1BF5B-B80B-426C-ACB2-29A19A09863A}" type="datetimeFigureOut">
              <a:rPr lang="en-GB" smtClean="0"/>
              <a:t>07/04/2024</a:t>
            </a:fld>
            <a:endParaRPr lang="en-GB"/>
          </a:p>
        </p:txBody>
      </p:sp>
      <p:sp>
        <p:nvSpPr>
          <p:cNvPr id="6" name="Footer Placeholder 5">
            <a:extLst>
              <a:ext uri="{FF2B5EF4-FFF2-40B4-BE49-F238E27FC236}">
                <a16:creationId xmlns:a16="http://schemas.microsoft.com/office/drawing/2014/main" id="{878E1E97-E333-4B4B-9477-7CEB1A65E04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2C77E2E-A5DF-4B1E-8A91-C80DAE1A2A53}"/>
              </a:ext>
            </a:extLst>
          </p:cNvPr>
          <p:cNvSpPr>
            <a:spLocks noGrp="1"/>
          </p:cNvSpPr>
          <p:nvPr>
            <p:ph type="sldNum" sz="quarter" idx="12"/>
          </p:nvPr>
        </p:nvSpPr>
        <p:spPr/>
        <p:txBody>
          <a:bodyPr/>
          <a:lstStyle/>
          <a:p>
            <a:fld id="{A2EA2C97-AD80-4402-AE0F-1BC6B0BB30CC}" type="slidenum">
              <a:rPr lang="en-GB" smtClean="0"/>
              <a:t>‹#›</a:t>
            </a:fld>
            <a:endParaRPr lang="en-GB"/>
          </a:p>
        </p:txBody>
      </p:sp>
    </p:spTree>
    <p:extLst>
      <p:ext uri="{BB962C8B-B14F-4D97-AF65-F5344CB8AC3E}">
        <p14:creationId xmlns:p14="http://schemas.microsoft.com/office/powerpoint/2010/main" val="29741852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1.jpe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theme" Target="../theme/theme3.xml"/><Relationship Id="rId3" Type="http://schemas.openxmlformats.org/officeDocument/2006/relationships/slideLayout" Target="../slideLayouts/slideLayout31.xml"/><Relationship Id="rId21" Type="http://schemas.openxmlformats.org/officeDocument/2006/relationships/image" Target="../media/image4.png"/><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image" Target="../media/image3.png"/><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19" Type="http://schemas.openxmlformats.org/officeDocument/2006/relationships/image" Target="../media/image2.png"/><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94BA158-9735-448D-B1AB-45536660EB9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DDE359F-D8FB-4973-A09F-57C5AD9636D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10FAB9E-4FEF-4382-8E8D-F0DB5DFADF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A1BF5B-B80B-426C-ACB2-29A19A09863A}" type="datetimeFigureOut">
              <a:rPr lang="en-GB" smtClean="0"/>
              <a:t>07/04/2024</a:t>
            </a:fld>
            <a:endParaRPr lang="en-GB"/>
          </a:p>
        </p:txBody>
      </p:sp>
      <p:sp>
        <p:nvSpPr>
          <p:cNvPr id="5" name="Footer Placeholder 4">
            <a:extLst>
              <a:ext uri="{FF2B5EF4-FFF2-40B4-BE49-F238E27FC236}">
                <a16:creationId xmlns:a16="http://schemas.microsoft.com/office/drawing/2014/main" id="{567FB70D-7C6D-44F5-8AFF-4D43C7F58D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7C8A9EF-AADE-4764-BFD6-3746E9C6A8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EA2C97-AD80-4402-AE0F-1BC6B0BB30CC}" type="slidenum">
              <a:rPr lang="en-GB" smtClean="0"/>
              <a:t>‹#›</a:t>
            </a:fld>
            <a:endParaRPr lang="en-GB"/>
          </a:p>
        </p:txBody>
      </p:sp>
    </p:spTree>
    <p:extLst>
      <p:ext uri="{BB962C8B-B14F-4D97-AF65-F5344CB8AC3E}">
        <p14:creationId xmlns:p14="http://schemas.microsoft.com/office/powerpoint/2010/main" val="17344501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45A1BF5B-B80B-426C-ACB2-29A19A09863A}" type="datetimeFigureOut">
              <a:rPr lang="en-GB" smtClean="0"/>
              <a:t>07/04/2024</a:t>
            </a:fld>
            <a:endParaRPr lang="en-GB"/>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GB"/>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A2EA2C97-AD80-4402-AE0F-1BC6B0BB30CC}" type="slidenum">
              <a:rPr lang="en-GB" smtClean="0"/>
              <a:t>‹#›</a:t>
            </a:fld>
            <a:endParaRPr lang="en-GB"/>
          </a:p>
        </p:txBody>
      </p:sp>
    </p:spTree>
    <p:extLst>
      <p:ext uri="{BB962C8B-B14F-4D97-AF65-F5344CB8AC3E}">
        <p14:creationId xmlns:p14="http://schemas.microsoft.com/office/powerpoint/2010/main" val="21001829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5A1BF5B-B80B-426C-ACB2-29A19A09863A}" type="datetimeFigureOut">
              <a:rPr lang="en-GB" smtClean="0"/>
              <a:t>07/04/2024</a:t>
            </a:fld>
            <a:endParaRPr lang="en-GB"/>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GB"/>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A2EA2C97-AD80-4402-AE0F-1BC6B0BB30CC}" type="slidenum">
              <a:rPr lang="en-GB" smtClean="0"/>
              <a:t>‹#›</a:t>
            </a:fld>
            <a:endParaRPr lang="en-GB"/>
          </a:p>
        </p:txBody>
      </p:sp>
    </p:spTree>
    <p:extLst>
      <p:ext uri="{BB962C8B-B14F-4D97-AF65-F5344CB8AC3E}">
        <p14:creationId xmlns:p14="http://schemas.microsoft.com/office/powerpoint/2010/main" val="4126225666"/>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0.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E2B50-5B5D-42A2-B62C-C850FE4CF866}"/>
              </a:ext>
            </a:extLst>
          </p:cNvPr>
          <p:cNvSpPr>
            <a:spLocks noGrp="1"/>
          </p:cNvSpPr>
          <p:nvPr>
            <p:ph type="title"/>
          </p:nvPr>
        </p:nvSpPr>
        <p:spPr/>
        <p:txBody>
          <a:bodyPr/>
          <a:lstStyle/>
          <a:p>
            <a:r>
              <a:rPr lang="ar-IQ" dirty="0"/>
              <a:t>مقدمة في دراسة تصنيف الحشرات</a:t>
            </a:r>
            <a:endParaRPr lang="en-US" dirty="0"/>
          </a:p>
        </p:txBody>
      </p:sp>
      <p:sp>
        <p:nvSpPr>
          <p:cNvPr id="3" name="Content Placeholder 2">
            <a:extLst>
              <a:ext uri="{FF2B5EF4-FFF2-40B4-BE49-F238E27FC236}">
                <a16:creationId xmlns:a16="http://schemas.microsoft.com/office/drawing/2014/main" id="{29E8C9F5-58A8-455D-B3CB-0407A2D11AB9}"/>
              </a:ext>
            </a:extLst>
          </p:cNvPr>
          <p:cNvSpPr>
            <a:spLocks noGrp="1"/>
          </p:cNvSpPr>
          <p:nvPr>
            <p:ph idx="1"/>
          </p:nvPr>
        </p:nvSpPr>
        <p:spPr/>
        <p:txBody>
          <a:bodyPr/>
          <a:lstStyle/>
          <a:p>
            <a:pPr algn="r"/>
            <a:r>
              <a:rPr lang="ar-IQ" dirty="0"/>
              <a:t>لماذا نصف الحشرات::</a:t>
            </a:r>
          </a:p>
          <a:p>
            <a:pPr algn="r"/>
            <a:r>
              <a:rPr lang="ar-IQ" dirty="0"/>
              <a:t>ما هي المستويات في تصنيف الحشرات::</a:t>
            </a:r>
          </a:p>
          <a:p>
            <a:pPr algn="r"/>
            <a:endParaRPr lang="ar-IQ" dirty="0"/>
          </a:p>
          <a:p>
            <a:pPr algn="r"/>
            <a:r>
              <a:rPr lang="ar-IQ" dirty="0"/>
              <a:t>ج: نصف الحشرات لكي نتعرف علة جنسها و نوعها وبذلك يمكن التعرف على المادة الكيمياويه التي تقتلها والتخلص منها. أي ان بدون  التصنيف من الصعوبة ان تتفهم الطريقة التي من خلالها تسيطر على تلك الحشرات وكما نعرف انها تشكل نسبة كبيرة من الكائنات الحية الموجوة على الكرة الارضيه ناهيك ان معظم تلك الحشرات تعد ضارة لللانسان والحيوان والنبات. اذن من الضروري جدا التعرف على رتبها، عوائلها ،اجناسها، و انواعها</a:t>
            </a:r>
            <a:endParaRPr lang="en-US" dirty="0"/>
          </a:p>
        </p:txBody>
      </p:sp>
    </p:spTree>
    <p:extLst>
      <p:ext uri="{BB962C8B-B14F-4D97-AF65-F5344CB8AC3E}">
        <p14:creationId xmlns:p14="http://schemas.microsoft.com/office/powerpoint/2010/main" val="12871084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E96143C-6910-4588-8E43-EDA25DCA7321}"/>
              </a:ext>
            </a:extLst>
          </p:cNvPr>
          <p:cNvPicPr>
            <a:picLocks noChangeAspect="1"/>
          </p:cNvPicPr>
          <p:nvPr/>
        </p:nvPicPr>
        <p:blipFill>
          <a:blip r:embed="rId2"/>
          <a:stretch>
            <a:fillRect/>
          </a:stretch>
        </p:blipFill>
        <p:spPr>
          <a:xfrm>
            <a:off x="1220086" y="307296"/>
            <a:ext cx="9158474" cy="627942"/>
          </a:xfrm>
          <a:prstGeom prst="rect">
            <a:avLst/>
          </a:prstGeom>
        </p:spPr>
      </p:pic>
      <p:pic>
        <p:nvPicPr>
          <p:cNvPr id="5" name="Picture 4">
            <a:extLst>
              <a:ext uri="{FF2B5EF4-FFF2-40B4-BE49-F238E27FC236}">
                <a16:creationId xmlns:a16="http://schemas.microsoft.com/office/drawing/2014/main" id="{69DCACA2-1CEE-4889-AF86-B2C8A462E7AA}"/>
              </a:ext>
            </a:extLst>
          </p:cNvPr>
          <p:cNvPicPr>
            <a:picLocks noChangeAspect="1"/>
          </p:cNvPicPr>
          <p:nvPr/>
        </p:nvPicPr>
        <p:blipFill>
          <a:blip r:embed="rId3"/>
          <a:stretch>
            <a:fillRect/>
          </a:stretch>
        </p:blipFill>
        <p:spPr>
          <a:xfrm>
            <a:off x="1220086" y="887832"/>
            <a:ext cx="9158474" cy="817508"/>
          </a:xfrm>
          <a:prstGeom prst="rect">
            <a:avLst/>
          </a:prstGeom>
        </p:spPr>
      </p:pic>
      <p:pic>
        <p:nvPicPr>
          <p:cNvPr id="6" name="Picture 5">
            <a:extLst>
              <a:ext uri="{FF2B5EF4-FFF2-40B4-BE49-F238E27FC236}">
                <a16:creationId xmlns:a16="http://schemas.microsoft.com/office/drawing/2014/main" id="{5AEFE95F-039F-46B7-BD68-20CE6E0D15F1}"/>
              </a:ext>
            </a:extLst>
          </p:cNvPr>
          <p:cNvPicPr>
            <a:picLocks noChangeAspect="1"/>
          </p:cNvPicPr>
          <p:nvPr/>
        </p:nvPicPr>
        <p:blipFill>
          <a:blip r:embed="rId4"/>
          <a:stretch>
            <a:fillRect/>
          </a:stretch>
        </p:blipFill>
        <p:spPr>
          <a:xfrm>
            <a:off x="1220086" y="1748847"/>
            <a:ext cx="9158474" cy="1220339"/>
          </a:xfrm>
          <a:prstGeom prst="rect">
            <a:avLst/>
          </a:prstGeom>
        </p:spPr>
      </p:pic>
      <p:pic>
        <p:nvPicPr>
          <p:cNvPr id="7" name="Picture 6">
            <a:extLst>
              <a:ext uri="{FF2B5EF4-FFF2-40B4-BE49-F238E27FC236}">
                <a16:creationId xmlns:a16="http://schemas.microsoft.com/office/drawing/2014/main" id="{EA8F2F4F-917C-4D7A-8978-0DD197B87006}"/>
              </a:ext>
            </a:extLst>
          </p:cNvPr>
          <p:cNvPicPr>
            <a:picLocks noChangeAspect="1"/>
          </p:cNvPicPr>
          <p:nvPr/>
        </p:nvPicPr>
        <p:blipFill>
          <a:blip r:embed="rId5"/>
          <a:stretch>
            <a:fillRect/>
          </a:stretch>
        </p:blipFill>
        <p:spPr>
          <a:xfrm>
            <a:off x="1220087" y="2884598"/>
            <a:ext cx="9158474" cy="1220339"/>
          </a:xfrm>
          <a:prstGeom prst="rect">
            <a:avLst/>
          </a:prstGeom>
        </p:spPr>
      </p:pic>
      <p:pic>
        <p:nvPicPr>
          <p:cNvPr id="9" name="Picture 8">
            <a:extLst>
              <a:ext uri="{FF2B5EF4-FFF2-40B4-BE49-F238E27FC236}">
                <a16:creationId xmlns:a16="http://schemas.microsoft.com/office/drawing/2014/main" id="{B01852ED-7340-4B6C-BF7D-1697D957A84F}"/>
              </a:ext>
            </a:extLst>
          </p:cNvPr>
          <p:cNvPicPr>
            <a:picLocks noChangeAspect="1"/>
          </p:cNvPicPr>
          <p:nvPr/>
        </p:nvPicPr>
        <p:blipFill>
          <a:blip r:embed="rId6"/>
          <a:stretch>
            <a:fillRect/>
          </a:stretch>
        </p:blipFill>
        <p:spPr>
          <a:xfrm>
            <a:off x="1220086" y="3888814"/>
            <a:ext cx="9255527" cy="974899"/>
          </a:xfrm>
          <a:prstGeom prst="rect">
            <a:avLst/>
          </a:prstGeom>
        </p:spPr>
      </p:pic>
      <p:pic>
        <p:nvPicPr>
          <p:cNvPr id="10" name="Picture 9">
            <a:extLst>
              <a:ext uri="{FF2B5EF4-FFF2-40B4-BE49-F238E27FC236}">
                <a16:creationId xmlns:a16="http://schemas.microsoft.com/office/drawing/2014/main" id="{CAFABCD4-D763-4AFE-929C-6C2D9CF8B457}"/>
              </a:ext>
            </a:extLst>
          </p:cNvPr>
          <p:cNvPicPr>
            <a:picLocks noChangeAspect="1"/>
          </p:cNvPicPr>
          <p:nvPr/>
        </p:nvPicPr>
        <p:blipFill>
          <a:blip r:embed="rId7"/>
          <a:stretch>
            <a:fillRect/>
          </a:stretch>
        </p:blipFill>
        <p:spPr>
          <a:xfrm>
            <a:off x="1220085" y="4739113"/>
            <a:ext cx="9158475" cy="853053"/>
          </a:xfrm>
          <a:prstGeom prst="rect">
            <a:avLst/>
          </a:prstGeom>
        </p:spPr>
      </p:pic>
      <p:pic>
        <p:nvPicPr>
          <p:cNvPr id="11" name="Picture 10">
            <a:extLst>
              <a:ext uri="{FF2B5EF4-FFF2-40B4-BE49-F238E27FC236}">
                <a16:creationId xmlns:a16="http://schemas.microsoft.com/office/drawing/2014/main" id="{0191AA21-A55B-4E01-A83F-CE1E52D2B8AF}"/>
              </a:ext>
            </a:extLst>
          </p:cNvPr>
          <p:cNvPicPr>
            <a:picLocks noChangeAspect="1"/>
          </p:cNvPicPr>
          <p:nvPr/>
        </p:nvPicPr>
        <p:blipFill>
          <a:blip r:embed="rId8"/>
          <a:stretch>
            <a:fillRect/>
          </a:stretch>
        </p:blipFill>
        <p:spPr>
          <a:xfrm>
            <a:off x="1220085" y="5435358"/>
            <a:ext cx="9158476" cy="853053"/>
          </a:xfrm>
          <a:prstGeom prst="rect">
            <a:avLst/>
          </a:prstGeom>
        </p:spPr>
      </p:pic>
    </p:spTree>
    <p:extLst>
      <p:ext uri="{BB962C8B-B14F-4D97-AF65-F5344CB8AC3E}">
        <p14:creationId xmlns:p14="http://schemas.microsoft.com/office/powerpoint/2010/main" val="2623077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arn(inVertical)">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45" presetClass="entr" presetSubtype="0"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2000"/>
                                        <p:tgtEl>
                                          <p:spTgt spid="10"/>
                                        </p:tgtEl>
                                      </p:cBhvr>
                                    </p:animEffect>
                                    <p:anim calcmode="lin" valueType="num">
                                      <p:cBhvr>
                                        <p:cTn id="35" dur="2000" fill="hold"/>
                                        <p:tgtEl>
                                          <p:spTgt spid="10"/>
                                        </p:tgtEl>
                                        <p:attrNameLst>
                                          <p:attrName>ppt_w</p:attrName>
                                        </p:attrNameLst>
                                      </p:cBhvr>
                                      <p:tavLst>
                                        <p:tav tm="0" fmla="#ppt_w*sin(2.5*pi*$)">
                                          <p:val>
                                            <p:fltVal val="0"/>
                                          </p:val>
                                        </p:tav>
                                        <p:tav tm="100000">
                                          <p:val>
                                            <p:fltVal val="1"/>
                                          </p:val>
                                        </p:tav>
                                      </p:tavLst>
                                    </p:anim>
                                    <p:anim calcmode="lin" valueType="num">
                                      <p:cBhvr>
                                        <p:cTn id="36" dur="20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45" presetClass="entr" presetSubtype="0" fill="hold"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2000"/>
                                        <p:tgtEl>
                                          <p:spTgt spid="11"/>
                                        </p:tgtEl>
                                      </p:cBhvr>
                                    </p:animEffect>
                                    <p:anim calcmode="lin" valueType="num">
                                      <p:cBhvr>
                                        <p:cTn id="42" dur="2000" fill="hold"/>
                                        <p:tgtEl>
                                          <p:spTgt spid="11"/>
                                        </p:tgtEl>
                                        <p:attrNameLst>
                                          <p:attrName>ppt_w</p:attrName>
                                        </p:attrNameLst>
                                      </p:cBhvr>
                                      <p:tavLst>
                                        <p:tav tm="0" fmla="#ppt_w*sin(2.5*pi*$)">
                                          <p:val>
                                            <p:fltVal val="0"/>
                                          </p:val>
                                        </p:tav>
                                        <p:tav tm="100000">
                                          <p:val>
                                            <p:fltVal val="1"/>
                                          </p:val>
                                        </p:tav>
                                      </p:tavLst>
                                    </p:anim>
                                    <p:anim calcmode="lin" valueType="num">
                                      <p:cBhvr>
                                        <p:cTn id="43" dur="20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8DF07-5150-4903-B08D-BF18BC473EE9}"/>
              </a:ext>
            </a:extLst>
          </p:cNvPr>
          <p:cNvSpPr>
            <a:spLocks noGrp="1"/>
          </p:cNvSpPr>
          <p:nvPr>
            <p:ph type="title"/>
          </p:nvPr>
        </p:nvSpPr>
        <p:spPr/>
        <p:txBody>
          <a:bodyPr/>
          <a:lstStyle/>
          <a:p>
            <a:r>
              <a:rPr lang="ar-IQ" dirty="0"/>
              <a:t>عائلة المردان ( الصرصر الامريكي)</a:t>
            </a:r>
            <a:br>
              <a:rPr lang="ar-IQ" dirty="0"/>
            </a:br>
            <a:r>
              <a:rPr lang="en-US" dirty="0"/>
              <a:t>Family: </a:t>
            </a:r>
            <a:r>
              <a:rPr lang="en-US" dirty="0" err="1"/>
              <a:t>Blattidae</a:t>
            </a:r>
            <a:endParaRPr lang="en-US" dirty="0"/>
          </a:p>
        </p:txBody>
      </p:sp>
      <p:pic>
        <p:nvPicPr>
          <p:cNvPr id="5" name="Content Placeholder 4">
            <a:extLst>
              <a:ext uri="{FF2B5EF4-FFF2-40B4-BE49-F238E27FC236}">
                <a16:creationId xmlns:a16="http://schemas.microsoft.com/office/drawing/2014/main" id="{D025018A-45D4-463C-86A2-FCACB980BC03}"/>
              </a:ext>
            </a:extLst>
          </p:cNvPr>
          <p:cNvPicPr>
            <a:picLocks noGrp="1" noChangeAspect="1"/>
          </p:cNvPicPr>
          <p:nvPr>
            <p:ph idx="1"/>
          </p:nvPr>
        </p:nvPicPr>
        <p:blipFill>
          <a:blip r:embed="rId2"/>
          <a:stretch>
            <a:fillRect/>
          </a:stretch>
        </p:blipFill>
        <p:spPr>
          <a:xfrm>
            <a:off x="5006607" y="918575"/>
            <a:ext cx="6700652" cy="5020849"/>
          </a:xfrm>
          <a:prstGeom prst="rect">
            <a:avLst/>
          </a:prstGeom>
        </p:spPr>
      </p:pic>
      <p:sp>
        <p:nvSpPr>
          <p:cNvPr id="4" name="Text Placeholder 3">
            <a:extLst>
              <a:ext uri="{FF2B5EF4-FFF2-40B4-BE49-F238E27FC236}">
                <a16:creationId xmlns:a16="http://schemas.microsoft.com/office/drawing/2014/main" id="{D9ECC8AA-7774-4F90-86DE-F201620C227D}"/>
              </a:ext>
            </a:extLst>
          </p:cNvPr>
          <p:cNvSpPr>
            <a:spLocks noGrp="1"/>
          </p:cNvSpPr>
          <p:nvPr>
            <p:ph type="body" sz="half" idx="2"/>
          </p:nvPr>
        </p:nvSpPr>
        <p:spPr/>
        <p:txBody>
          <a:bodyPr/>
          <a:lstStyle/>
          <a:p>
            <a:pPr algn="r"/>
            <a:r>
              <a:rPr lang="ar-IQ" b="1" dirty="0"/>
              <a:t>اللامس طويل و شعري</a:t>
            </a:r>
          </a:p>
          <a:p>
            <a:pPr algn="r"/>
            <a:r>
              <a:rPr lang="ar-IQ" b="1" dirty="0"/>
              <a:t>الارجل متشابه</a:t>
            </a:r>
          </a:p>
          <a:p>
            <a:pPr algn="r"/>
            <a:r>
              <a:rPr lang="ar-IQ" b="1" dirty="0"/>
              <a:t>الرسغ من خمس قطع</a:t>
            </a:r>
          </a:p>
          <a:p>
            <a:pPr algn="r"/>
            <a:r>
              <a:rPr lang="ar-IQ" b="1" dirty="0"/>
              <a:t>.</a:t>
            </a:r>
            <a:r>
              <a:rPr lang="en-US" b="1" dirty="0"/>
              <a:t>Tegmina</a:t>
            </a:r>
            <a:r>
              <a:rPr lang="ar-IQ" b="1" dirty="0"/>
              <a:t>الاجنحة الامامية شبة جلديه </a:t>
            </a:r>
          </a:p>
          <a:p>
            <a:pPr algn="r"/>
            <a:r>
              <a:rPr lang="ar-IQ" b="1" dirty="0"/>
              <a:t>اداءة وضع البيض مضمورة تقع تحت الحلقة البطنية السابعة</a:t>
            </a:r>
          </a:p>
          <a:p>
            <a:pPr algn="r"/>
            <a:r>
              <a:rPr lang="ar-IQ" b="1" dirty="0"/>
              <a:t>زوج من القرون الشرجيه المتمحلقه</a:t>
            </a:r>
          </a:p>
          <a:p>
            <a:pPr algn="r"/>
            <a:r>
              <a:rPr lang="ar-IQ" b="1" dirty="0"/>
              <a:t>عادة ما تكون داخل المنازل</a:t>
            </a:r>
          </a:p>
          <a:p>
            <a:pPr algn="r"/>
            <a:r>
              <a:rPr lang="ar-IQ" b="1" dirty="0"/>
              <a:t>مثال</a:t>
            </a:r>
          </a:p>
          <a:p>
            <a:pPr algn="r"/>
            <a:r>
              <a:rPr lang="en-US" b="1" i="1" dirty="0"/>
              <a:t> </a:t>
            </a:r>
            <a:r>
              <a:rPr lang="en-US" b="1" i="1" dirty="0" err="1"/>
              <a:t>Periplaneta</a:t>
            </a:r>
            <a:r>
              <a:rPr lang="en-US" b="1" i="1" dirty="0"/>
              <a:t> </a:t>
            </a:r>
            <a:r>
              <a:rPr lang="en-US" b="1" i="1" dirty="0" err="1"/>
              <a:t>amaricana</a:t>
            </a:r>
            <a:r>
              <a:rPr lang="ar-IQ" b="1" dirty="0"/>
              <a:t>الصرصر الامريكي</a:t>
            </a:r>
          </a:p>
          <a:p>
            <a:pPr algn="r"/>
            <a:r>
              <a:rPr lang="en-US" b="1" i="1" dirty="0" err="1"/>
              <a:t>Blatta</a:t>
            </a:r>
            <a:r>
              <a:rPr lang="en-US" b="1" i="1" dirty="0"/>
              <a:t> germanica</a:t>
            </a:r>
            <a:r>
              <a:rPr lang="ar-IQ" b="1" dirty="0"/>
              <a:t>الصرصر الالماني  </a:t>
            </a:r>
            <a:endParaRPr lang="en-US" b="1" dirty="0"/>
          </a:p>
        </p:txBody>
      </p:sp>
    </p:spTree>
    <p:extLst>
      <p:ext uri="{BB962C8B-B14F-4D97-AF65-F5344CB8AC3E}">
        <p14:creationId xmlns:p14="http://schemas.microsoft.com/office/powerpoint/2010/main" val="1475101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fade">
                                      <p:cBhvr>
                                        <p:cTn id="18" dur="1000"/>
                                        <p:tgtEl>
                                          <p:spTgt spid="4">
                                            <p:txEl>
                                              <p:pRg st="0" end="0"/>
                                            </p:txEl>
                                          </p:spTgt>
                                        </p:tgtEl>
                                      </p:cBhvr>
                                    </p:animEffect>
                                    <p:anim calcmode="lin" valueType="num">
                                      <p:cBhvr>
                                        <p:cTn id="19"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Effect transition="in" filter="barn(inVertical)">
                                      <p:cBhvr>
                                        <p:cTn id="25" dur="500"/>
                                        <p:tgtEl>
                                          <p:spTgt spid="4">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4">
                                            <p:txEl>
                                              <p:pRg st="2" end="2"/>
                                            </p:txEl>
                                          </p:spTgt>
                                        </p:tgtEl>
                                        <p:attrNameLst>
                                          <p:attrName>style.visibility</p:attrName>
                                        </p:attrNameLst>
                                      </p:cBhvr>
                                      <p:to>
                                        <p:strVal val="visible"/>
                                      </p:to>
                                    </p:set>
                                    <p:animEffect transition="in" filter="barn(inVertical)">
                                      <p:cBhvr>
                                        <p:cTn id="30" dur="500"/>
                                        <p:tgtEl>
                                          <p:spTgt spid="4">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animEffect transition="in" filter="barn(inVertical)">
                                      <p:cBhvr>
                                        <p:cTn id="35" dur="500"/>
                                        <p:tgtEl>
                                          <p:spTgt spid="4">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4">
                                            <p:txEl>
                                              <p:pRg st="4" end="4"/>
                                            </p:txEl>
                                          </p:spTgt>
                                        </p:tgtEl>
                                        <p:attrNameLst>
                                          <p:attrName>style.visibility</p:attrName>
                                        </p:attrNameLst>
                                      </p:cBhvr>
                                      <p:to>
                                        <p:strVal val="visible"/>
                                      </p:to>
                                    </p:set>
                                    <p:animEffect transition="in" filter="barn(inVertical)">
                                      <p:cBhvr>
                                        <p:cTn id="40" dur="500"/>
                                        <p:tgtEl>
                                          <p:spTgt spid="4">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4">
                                            <p:txEl>
                                              <p:pRg st="5" end="5"/>
                                            </p:txEl>
                                          </p:spTgt>
                                        </p:tgtEl>
                                        <p:attrNameLst>
                                          <p:attrName>style.visibility</p:attrName>
                                        </p:attrNameLst>
                                      </p:cBhvr>
                                      <p:to>
                                        <p:strVal val="visible"/>
                                      </p:to>
                                    </p:set>
                                    <p:animEffect transition="in" filter="barn(inVertical)">
                                      <p:cBhvr>
                                        <p:cTn id="45" dur="500"/>
                                        <p:tgtEl>
                                          <p:spTgt spid="4">
                                            <p:txEl>
                                              <p:pRg st="5" end="5"/>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4">
                                            <p:txEl>
                                              <p:pRg st="6" end="6"/>
                                            </p:txEl>
                                          </p:spTgt>
                                        </p:tgtEl>
                                        <p:attrNameLst>
                                          <p:attrName>style.visibility</p:attrName>
                                        </p:attrNameLst>
                                      </p:cBhvr>
                                      <p:to>
                                        <p:strVal val="visible"/>
                                      </p:to>
                                    </p:set>
                                    <p:animEffect transition="in" filter="fade">
                                      <p:cBhvr>
                                        <p:cTn id="50" dur="1000"/>
                                        <p:tgtEl>
                                          <p:spTgt spid="4">
                                            <p:txEl>
                                              <p:pRg st="6" end="6"/>
                                            </p:txEl>
                                          </p:spTgt>
                                        </p:tgtEl>
                                      </p:cBhvr>
                                    </p:animEffect>
                                    <p:anim calcmode="lin" valueType="num">
                                      <p:cBhvr>
                                        <p:cTn id="51"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52"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4">
                                            <p:txEl>
                                              <p:pRg st="8" end="8"/>
                                            </p:txEl>
                                          </p:spTgt>
                                        </p:tgtEl>
                                        <p:attrNameLst>
                                          <p:attrName>style.visibility</p:attrName>
                                        </p:attrNameLst>
                                      </p:cBhvr>
                                      <p:to>
                                        <p:strVal val="visible"/>
                                      </p:to>
                                    </p:set>
                                    <p:animEffect transition="in" filter="barn(inVertical)">
                                      <p:cBhvr>
                                        <p:cTn id="57" dur="500"/>
                                        <p:tgtEl>
                                          <p:spTgt spid="4">
                                            <p:txEl>
                                              <p:pRg st="8" end="8"/>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4">
                                            <p:txEl>
                                              <p:pRg st="9" end="9"/>
                                            </p:txEl>
                                          </p:spTgt>
                                        </p:tgtEl>
                                        <p:attrNameLst>
                                          <p:attrName>style.visibility</p:attrName>
                                        </p:attrNameLst>
                                      </p:cBhvr>
                                      <p:to>
                                        <p:strVal val="visible"/>
                                      </p:to>
                                    </p:set>
                                    <p:animEffect transition="in" filter="fade">
                                      <p:cBhvr>
                                        <p:cTn id="62" dur="1000"/>
                                        <p:tgtEl>
                                          <p:spTgt spid="4">
                                            <p:txEl>
                                              <p:pRg st="9" end="9"/>
                                            </p:txEl>
                                          </p:spTgt>
                                        </p:tgtEl>
                                      </p:cBhvr>
                                    </p:animEffect>
                                    <p:anim calcmode="lin" valueType="num">
                                      <p:cBhvr>
                                        <p:cTn id="63"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64" dur="1000" fill="hold"/>
                                        <p:tgtEl>
                                          <p:spTgt spid="4">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46686-7A36-4FA9-A403-264D610722D7}"/>
              </a:ext>
            </a:extLst>
          </p:cNvPr>
          <p:cNvSpPr>
            <a:spLocks noGrp="1"/>
          </p:cNvSpPr>
          <p:nvPr>
            <p:ph type="title"/>
          </p:nvPr>
        </p:nvSpPr>
        <p:spPr/>
        <p:txBody>
          <a:bodyPr/>
          <a:lstStyle/>
          <a:p>
            <a:r>
              <a:rPr lang="ar-IQ" dirty="0"/>
              <a:t>عائلة الصرصر المصري</a:t>
            </a:r>
            <a:br>
              <a:rPr lang="ar-IQ" dirty="0"/>
            </a:br>
            <a:r>
              <a:rPr lang="en-US" dirty="0"/>
              <a:t>Family: </a:t>
            </a:r>
            <a:r>
              <a:rPr lang="en-US" dirty="0" err="1"/>
              <a:t>polyphagidae</a:t>
            </a:r>
            <a:endParaRPr lang="en-US" dirty="0"/>
          </a:p>
        </p:txBody>
      </p:sp>
      <p:pic>
        <p:nvPicPr>
          <p:cNvPr id="6" name="Content Placeholder 5">
            <a:extLst>
              <a:ext uri="{FF2B5EF4-FFF2-40B4-BE49-F238E27FC236}">
                <a16:creationId xmlns:a16="http://schemas.microsoft.com/office/drawing/2014/main" id="{B5D5E5C2-7C7C-4174-8350-EE0E34EEA2A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16200000">
            <a:off x="8507898" y="1582077"/>
            <a:ext cx="4293705" cy="2862470"/>
          </a:xfrm>
        </p:spPr>
      </p:pic>
      <p:sp>
        <p:nvSpPr>
          <p:cNvPr id="4" name="Text Placeholder 3">
            <a:extLst>
              <a:ext uri="{FF2B5EF4-FFF2-40B4-BE49-F238E27FC236}">
                <a16:creationId xmlns:a16="http://schemas.microsoft.com/office/drawing/2014/main" id="{6BF3A76C-E7FF-46C7-A68F-8FF20BC6CF5D}"/>
              </a:ext>
            </a:extLst>
          </p:cNvPr>
          <p:cNvSpPr>
            <a:spLocks noGrp="1"/>
          </p:cNvSpPr>
          <p:nvPr>
            <p:ph type="body" sz="half" idx="2"/>
          </p:nvPr>
        </p:nvSpPr>
        <p:spPr>
          <a:xfrm>
            <a:off x="854074" y="2282687"/>
            <a:ext cx="3932237" cy="3811588"/>
          </a:xfrm>
        </p:spPr>
        <p:txBody>
          <a:bodyPr/>
          <a:lstStyle/>
          <a:p>
            <a:pPr marL="26670" algn="just" rtl="1"/>
            <a:r>
              <a:rPr lang="ar-IQ" sz="2400" b="1" dirty="0">
                <a:solidFill>
                  <a:srgbClr val="003E61"/>
                </a:solidFill>
                <a:latin typeface="rasol"/>
                <a:cs typeface="+mj-cs"/>
              </a:rPr>
              <a:t>الذكر اقل من 16 مليمتر في الطول. لونه بني داكن مدخن. الاجنحة الخلفية بها زوج واحد من الخطوط القصيرة الشفافة البيضاء.</a:t>
            </a:r>
          </a:p>
          <a:p>
            <a:pPr algn="just" rtl="1"/>
            <a:r>
              <a:rPr lang="ar-IQ" sz="2400" b="1" dirty="0">
                <a:solidFill>
                  <a:srgbClr val="003E61"/>
                </a:solidFill>
                <a:latin typeface="rasol"/>
                <a:cs typeface="+mj-cs"/>
              </a:rPr>
              <a:t>- الانثى غير مجنحة الفخذين الاوسط والخلفي 1-2 شوكة او الاشواك غائبة على الحافة الداخلية. الجسم بيضوي او بيضوي عريض. الفخذ الامامي بدون اشواك على الحافة الداخلية</a:t>
            </a:r>
            <a:r>
              <a:rPr lang="ar-IQ" b="1" dirty="0">
                <a:solidFill>
                  <a:srgbClr val="003E61"/>
                </a:solidFill>
                <a:latin typeface="rasol"/>
              </a:rPr>
              <a:t>.</a:t>
            </a:r>
          </a:p>
          <a:p>
            <a:endParaRPr lang="en-US" dirty="0"/>
          </a:p>
        </p:txBody>
      </p:sp>
      <p:pic>
        <p:nvPicPr>
          <p:cNvPr id="8" name="Picture 7">
            <a:extLst>
              <a:ext uri="{FF2B5EF4-FFF2-40B4-BE49-F238E27FC236}">
                <a16:creationId xmlns:a16="http://schemas.microsoft.com/office/drawing/2014/main" id="{9DBFE516-B01F-49C6-87E2-285ECB3D61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6311" y="2057400"/>
            <a:ext cx="4437203" cy="3780245"/>
          </a:xfrm>
          <a:prstGeom prst="rect">
            <a:avLst/>
          </a:prstGeom>
        </p:spPr>
      </p:pic>
    </p:spTree>
    <p:extLst>
      <p:ext uri="{BB962C8B-B14F-4D97-AF65-F5344CB8AC3E}">
        <p14:creationId xmlns:p14="http://schemas.microsoft.com/office/powerpoint/2010/main" val="181822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fade">
                                      <p:cBhvr>
                                        <p:cTn id="24" dur="1000"/>
                                        <p:tgtEl>
                                          <p:spTgt spid="4">
                                            <p:txEl>
                                              <p:pRg st="0" end="0"/>
                                            </p:txEl>
                                          </p:spTgt>
                                        </p:tgtEl>
                                      </p:cBhvr>
                                    </p:animEffect>
                                    <p:anim calcmode="lin" valueType="num">
                                      <p:cBhvr>
                                        <p:cTn id="2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animEffect transition="in" filter="barn(inVertical)">
                                      <p:cBhvr>
                                        <p:cTn id="31"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9FB91-E0D5-4923-A075-E806E19B472E}"/>
              </a:ext>
            </a:extLst>
          </p:cNvPr>
          <p:cNvSpPr>
            <a:spLocks noGrp="1"/>
          </p:cNvSpPr>
          <p:nvPr>
            <p:ph type="title"/>
          </p:nvPr>
        </p:nvSpPr>
        <p:spPr/>
        <p:txBody>
          <a:bodyPr/>
          <a:lstStyle/>
          <a:p>
            <a:r>
              <a:rPr lang="ar-IQ" dirty="0"/>
              <a:t>الانواع المعروفه في العراق</a:t>
            </a:r>
            <a:endParaRPr lang="en-GB" dirty="0"/>
          </a:p>
        </p:txBody>
      </p:sp>
      <p:pic>
        <p:nvPicPr>
          <p:cNvPr id="6" name="Content Placeholder 5">
            <a:extLst>
              <a:ext uri="{FF2B5EF4-FFF2-40B4-BE49-F238E27FC236}">
                <a16:creationId xmlns:a16="http://schemas.microsoft.com/office/drawing/2014/main" id="{182BD4B4-27A8-4C48-879E-60BAB8EC6E4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16200000">
            <a:off x="5099854" y="2768633"/>
            <a:ext cx="3724233" cy="1731938"/>
          </a:xfrm>
        </p:spPr>
      </p:pic>
      <p:sp>
        <p:nvSpPr>
          <p:cNvPr id="4" name="Text Placeholder 3">
            <a:extLst>
              <a:ext uri="{FF2B5EF4-FFF2-40B4-BE49-F238E27FC236}">
                <a16:creationId xmlns:a16="http://schemas.microsoft.com/office/drawing/2014/main" id="{7E634EE9-4E00-4B88-8239-9204E66DE4BC}"/>
              </a:ext>
            </a:extLst>
          </p:cNvPr>
          <p:cNvSpPr>
            <a:spLocks noGrp="1"/>
          </p:cNvSpPr>
          <p:nvPr>
            <p:ph type="body" sz="half" idx="2"/>
          </p:nvPr>
        </p:nvSpPr>
        <p:spPr/>
        <p:txBody>
          <a:bodyPr>
            <a:normAutofit fontScale="92500" lnSpcReduction="20000"/>
          </a:bodyPr>
          <a:lstStyle/>
          <a:p>
            <a:pPr algn="r" rtl="1"/>
            <a:r>
              <a:rPr lang="ar-IQ" sz="2800" dirty="0">
                <a:latin typeface="Adobe Arabic" panose="02040503050201020203" pitchFamily="18" charset="-78"/>
                <a:cs typeface="Adobe Arabic" panose="02040503050201020203" pitchFamily="18" charset="-78"/>
              </a:rPr>
              <a:t>هناك ثلاثة انواع معروفة في العراق وهي</a:t>
            </a:r>
          </a:p>
          <a:p>
            <a:pPr algn="r" rtl="1"/>
            <a:r>
              <a:rPr lang="ar-IQ" sz="2800" dirty="0">
                <a:latin typeface="Adobe Arabic" panose="02040503050201020203" pitchFamily="18" charset="-78"/>
                <a:cs typeface="Adobe Arabic" panose="02040503050201020203" pitchFamily="18" charset="-78"/>
              </a:rPr>
              <a:t>1- الصرصر الامريكي</a:t>
            </a:r>
          </a:p>
          <a:p>
            <a:pPr rtl="1"/>
            <a:r>
              <a:rPr lang="en-US" sz="2800" i="1" dirty="0" err="1">
                <a:latin typeface="Adobe Arabic" panose="02040503050201020203" pitchFamily="18" charset="-78"/>
                <a:cs typeface="Adobe Arabic" panose="02040503050201020203" pitchFamily="18" charset="-78"/>
              </a:rPr>
              <a:t>Periplaneta</a:t>
            </a:r>
            <a:r>
              <a:rPr lang="en-US" sz="2800" i="1" dirty="0">
                <a:latin typeface="Adobe Arabic" panose="02040503050201020203" pitchFamily="18" charset="-78"/>
                <a:cs typeface="Adobe Arabic" panose="02040503050201020203" pitchFamily="18" charset="-78"/>
              </a:rPr>
              <a:t> </a:t>
            </a:r>
            <a:r>
              <a:rPr lang="en-US" sz="2800" i="1" dirty="0" err="1">
                <a:latin typeface="Adobe Arabic" panose="02040503050201020203" pitchFamily="18" charset="-78"/>
                <a:cs typeface="Adobe Arabic" panose="02040503050201020203" pitchFamily="18" charset="-78"/>
              </a:rPr>
              <a:t>amaricana</a:t>
            </a:r>
            <a:endParaRPr lang="ar-IQ" sz="2800" i="1" dirty="0">
              <a:latin typeface="Adobe Arabic" panose="02040503050201020203" pitchFamily="18" charset="-78"/>
              <a:cs typeface="Adobe Arabic" panose="02040503050201020203" pitchFamily="18" charset="-78"/>
            </a:endParaRPr>
          </a:p>
          <a:p>
            <a:pPr algn="r" rtl="1"/>
            <a:r>
              <a:rPr lang="en-US" sz="2800" i="1" dirty="0">
                <a:latin typeface="Adobe Arabic" panose="02040503050201020203" pitchFamily="18" charset="-78"/>
                <a:cs typeface="Adobe Arabic" panose="02040503050201020203" pitchFamily="18" charset="-78"/>
              </a:rPr>
              <a:t> </a:t>
            </a:r>
            <a:r>
              <a:rPr lang="ar-IQ" sz="2800" dirty="0">
                <a:latin typeface="Adobe Arabic" panose="02040503050201020203" pitchFamily="18" charset="-78"/>
                <a:cs typeface="Adobe Arabic" panose="02040503050201020203" pitchFamily="18" charset="-78"/>
              </a:rPr>
              <a:t>2- الصرصر الالماني </a:t>
            </a:r>
            <a:r>
              <a:rPr lang="en-US" sz="2800" i="1" dirty="0">
                <a:latin typeface="Adobe Arabic" panose="02040503050201020203" pitchFamily="18" charset="-78"/>
                <a:cs typeface="Adobe Arabic" panose="02040503050201020203" pitchFamily="18" charset="-78"/>
              </a:rPr>
              <a:t> </a:t>
            </a:r>
            <a:endParaRPr lang="ar-IQ" sz="2800" i="1" dirty="0">
              <a:latin typeface="Adobe Arabic" panose="02040503050201020203" pitchFamily="18" charset="-78"/>
              <a:cs typeface="Adobe Arabic" panose="02040503050201020203" pitchFamily="18" charset="-78"/>
            </a:endParaRPr>
          </a:p>
          <a:p>
            <a:pPr rtl="1"/>
            <a:r>
              <a:rPr lang="en-US" sz="2800" i="1" dirty="0" err="1">
                <a:latin typeface="Adobe Arabic" panose="02040503050201020203" pitchFamily="18" charset="-78"/>
                <a:cs typeface="Adobe Arabic" panose="02040503050201020203" pitchFamily="18" charset="-78"/>
              </a:rPr>
              <a:t>Blatta</a:t>
            </a:r>
            <a:r>
              <a:rPr lang="en-US" sz="2800" i="1" dirty="0">
                <a:latin typeface="Adobe Arabic" panose="02040503050201020203" pitchFamily="18" charset="-78"/>
                <a:cs typeface="Adobe Arabic" panose="02040503050201020203" pitchFamily="18" charset="-78"/>
              </a:rPr>
              <a:t> </a:t>
            </a:r>
            <a:r>
              <a:rPr lang="en-US" sz="2800" i="1" dirty="0" err="1">
                <a:latin typeface="Adobe Arabic" panose="02040503050201020203" pitchFamily="18" charset="-78"/>
                <a:cs typeface="Adobe Arabic" panose="02040503050201020203" pitchFamily="18" charset="-78"/>
              </a:rPr>
              <a:t>germanica</a:t>
            </a:r>
            <a:r>
              <a:rPr lang="en-US" sz="2800" i="1" dirty="0">
                <a:latin typeface="Adobe Arabic" panose="02040503050201020203" pitchFamily="18" charset="-78"/>
                <a:cs typeface="Adobe Arabic" panose="02040503050201020203" pitchFamily="18" charset="-78"/>
              </a:rPr>
              <a:t>                        </a:t>
            </a:r>
          </a:p>
          <a:p>
            <a:pPr algn="r" rtl="1"/>
            <a:r>
              <a:rPr lang="ar-IQ" sz="2800" dirty="0">
                <a:latin typeface="Adobe Arabic" panose="02040503050201020203" pitchFamily="18" charset="-78"/>
                <a:cs typeface="Adobe Arabic" panose="02040503050201020203" pitchFamily="18" charset="-78"/>
              </a:rPr>
              <a:t>3- الصرصر الشرقي</a:t>
            </a:r>
          </a:p>
          <a:p>
            <a:pPr rtl="1"/>
            <a:r>
              <a:rPr lang="en-US" sz="2800" i="1" dirty="0" err="1">
                <a:latin typeface="Adobe Arabic" panose="02040503050201020203" pitchFamily="18" charset="-78"/>
                <a:cs typeface="Adobe Arabic" panose="02040503050201020203" pitchFamily="18" charset="-78"/>
              </a:rPr>
              <a:t>Blattella</a:t>
            </a:r>
            <a:r>
              <a:rPr lang="en-US" sz="2800" i="1" dirty="0">
                <a:latin typeface="Adobe Arabic" panose="02040503050201020203" pitchFamily="18" charset="-78"/>
                <a:cs typeface="Adobe Arabic" panose="02040503050201020203" pitchFamily="18" charset="-78"/>
              </a:rPr>
              <a:t> </a:t>
            </a:r>
            <a:r>
              <a:rPr lang="en-US" sz="2800" i="1" dirty="0" err="1">
                <a:latin typeface="Adobe Arabic" panose="02040503050201020203" pitchFamily="18" charset="-78"/>
                <a:cs typeface="Adobe Arabic" panose="02040503050201020203" pitchFamily="18" charset="-78"/>
              </a:rPr>
              <a:t>orientalis</a:t>
            </a:r>
            <a:r>
              <a:rPr lang="en-US" sz="2800" i="1" dirty="0">
                <a:latin typeface="Adobe Arabic" panose="02040503050201020203" pitchFamily="18" charset="-78"/>
                <a:cs typeface="Adobe Arabic" panose="02040503050201020203" pitchFamily="18" charset="-78"/>
              </a:rPr>
              <a:t>  </a:t>
            </a:r>
            <a:endParaRPr lang="ar-IQ" sz="2800" i="1" dirty="0">
              <a:latin typeface="Adobe Arabic" panose="02040503050201020203" pitchFamily="18" charset="-78"/>
              <a:cs typeface="Adobe Arabic" panose="02040503050201020203" pitchFamily="18" charset="-78"/>
            </a:endParaRPr>
          </a:p>
          <a:p>
            <a:pPr algn="r" rtl="1"/>
            <a:r>
              <a:rPr lang="ar-IQ" sz="2800" i="1" dirty="0">
                <a:latin typeface="Adobe Arabic" panose="02040503050201020203" pitchFamily="18" charset="-78"/>
                <a:cs typeface="Adobe Arabic" panose="02040503050201020203" pitchFamily="18" charset="-78"/>
              </a:rPr>
              <a:t>4- الصرصر الفضي               </a:t>
            </a:r>
          </a:p>
          <a:p>
            <a:pPr rtl="1"/>
            <a:r>
              <a:rPr lang="en-US" sz="2800" i="1" dirty="0" err="1">
                <a:latin typeface="Adobe Arabic" panose="02040503050201020203" pitchFamily="18" charset="-78"/>
                <a:cs typeface="Adobe Arabic" panose="02040503050201020203" pitchFamily="18" charset="-78"/>
              </a:rPr>
              <a:t>Blatta</a:t>
            </a:r>
            <a:r>
              <a:rPr lang="en-US" sz="2800" i="1" dirty="0">
                <a:latin typeface="Adobe Arabic" panose="02040503050201020203" pitchFamily="18" charset="-78"/>
                <a:cs typeface="Adobe Arabic" panose="02040503050201020203" pitchFamily="18" charset="-78"/>
              </a:rPr>
              <a:t> </a:t>
            </a:r>
            <a:r>
              <a:rPr lang="en-US" sz="2800" i="1" dirty="0" err="1">
                <a:latin typeface="Adobe Arabic" panose="02040503050201020203" pitchFamily="18" charset="-78"/>
                <a:cs typeface="Adobe Arabic" panose="02040503050201020203" pitchFamily="18" charset="-78"/>
              </a:rPr>
              <a:t>mella</a:t>
            </a:r>
            <a:r>
              <a:rPr lang="en-US" sz="2800" i="1" dirty="0">
                <a:latin typeface="Adobe Arabic" panose="02040503050201020203" pitchFamily="18" charset="-78"/>
                <a:cs typeface="Adobe Arabic" panose="02040503050201020203" pitchFamily="18" charset="-78"/>
              </a:rPr>
              <a:t>                   </a:t>
            </a:r>
            <a:endParaRPr lang="en-GB" sz="2800" i="1" dirty="0">
              <a:latin typeface="Adobe Arabic" panose="02040503050201020203" pitchFamily="18" charset="-78"/>
              <a:cs typeface="Adobe Arabic" panose="02040503050201020203" pitchFamily="18" charset="-78"/>
            </a:endParaRPr>
          </a:p>
        </p:txBody>
      </p:sp>
      <p:pic>
        <p:nvPicPr>
          <p:cNvPr id="8" name="Picture 7">
            <a:extLst>
              <a:ext uri="{FF2B5EF4-FFF2-40B4-BE49-F238E27FC236}">
                <a16:creationId xmlns:a16="http://schemas.microsoft.com/office/drawing/2014/main" id="{5BAD718E-4E73-4288-BC7B-6634557BD7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8418423" y="2843299"/>
            <a:ext cx="3574900" cy="1731939"/>
          </a:xfrm>
          <a:prstGeom prst="rect">
            <a:avLst/>
          </a:prstGeom>
        </p:spPr>
      </p:pic>
    </p:spTree>
    <p:extLst>
      <p:ext uri="{BB962C8B-B14F-4D97-AF65-F5344CB8AC3E}">
        <p14:creationId xmlns:p14="http://schemas.microsoft.com/office/powerpoint/2010/main" val="2187106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2000"/>
                                        <p:tgtEl>
                                          <p:spTgt spid="6"/>
                                        </p:tgtEl>
                                      </p:cBhvr>
                                    </p:animEffect>
                                    <p:anim calcmode="lin" valueType="num">
                                      <p:cBhvr>
                                        <p:cTn id="15" dur="2000" fill="hold"/>
                                        <p:tgtEl>
                                          <p:spTgt spid="6"/>
                                        </p:tgtEl>
                                        <p:attrNameLst>
                                          <p:attrName>ppt_w</p:attrName>
                                        </p:attrNameLst>
                                      </p:cBhvr>
                                      <p:tavLst>
                                        <p:tav tm="0" fmla="#ppt_w*sin(2.5*pi*$)">
                                          <p:val>
                                            <p:fltVal val="0"/>
                                          </p:val>
                                        </p:tav>
                                        <p:tav tm="100000">
                                          <p:val>
                                            <p:fltVal val="1"/>
                                          </p:val>
                                        </p:tav>
                                      </p:tavLst>
                                    </p:anim>
                                    <p:anim calcmode="lin" valueType="num">
                                      <p:cBhvr>
                                        <p:cTn id="16"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1" end="1"/>
                                            </p:txEl>
                                          </p:spTgt>
                                        </p:tgtEl>
                                        <p:attrNameLst>
                                          <p:attrName>style.visibility</p:attrName>
                                        </p:attrNameLst>
                                      </p:cBhvr>
                                      <p:to>
                                        <p:strVal val="visible"/>
                                      </p:to>
                                    </p:set>
                                    <p:animEffect transition="in" filter="fade">
                                      <p:cBhvr>
                                        <p:cTn id="28" dur="1000"/>
                                        <p:tgtEl>
                                          <p:spTgt spid="4">
                                            <p:txEl>
                                              <p:pRg st="1" end="1"/>
                                            </p:txEl>
                                          </p:spTgt>
                                        </p:tgtEl>
                                      </p:cBhvr>
                                    </p:animEffect>
                                    <p:anim calcmode="lin" valueType="num">
                                      <p:cBhvr>
                                        <p:cTn id="29"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1" end="1"/>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animEffect transition="in" filter="fade">
                                      <p:cBhvr>
                                        <p:cTn id="33" dur="1000"/>
                                        <p:tgtEl>
                                          <p:spTgt spid="4">
                                            <p:txEl>
                                              <p:pRg st="2" end="2"/>
                                            </p:txEl>
                                          </p:spTgt>
                                        </p:tgtEl>
                                      </p:cBhvr>
                                    </p:animEffect>
                                    <p:anim calcmode="lin" valueType="num">
                                      <p:cBhvr>
                                        <p:cTn id="34"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31" presetClass="entr" presetSubtype="0" fill="hold" nodeType="clickEffect">
                                  <p:stCondLst>
                                    <p:cond delay="0"/>
                                  </p:stCondLst>
                                  <p:childTnLst>
                                    <p:set>
                                      <p:cBhvr>
                                        <p:cTn id="39" dur="1" fill="hold">
                                          <p:stCondLst>
                                            <p:cond delay="0"/>
                                          </p:stCondLst>
                                        </p:cTn>
                                        <p:tgtEl>
                                          <p:spTgt spid="4">
                                            <p:txEl>
                                              <p:pRg st="3" end="3"/>
                                            </p:txEl>
                                          </p:spTgt>
                                        </p:tgtEl>
                                        <p:attrNameLst>
                                          <p:attrName>style.visibility</p:attrName>
                                        </p:attrNameLst>
                                      </p:cBhvr>
                                      <p:to>
                                        <p:strVal val="visible"/>
                                      </p:to>
                                    </p:set>
                                    <p:anim calcmode="lin" valueType="num">
                                      <p:cBhvr>
                                        <p:cTn id="40" dur="1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41" dur="1000" fill="hold"/>
                                        <p:tgtEl>
                                          <p:spTgt spid="4">
                                            <p:txEl>
                                              <p:pRg st="3" end="3"/>
                                            </p:txEl>
                                          </p:spTgt>
                                        </p:tgtEl>
                                        <p:attrNameLst>
                                          <p:attrName>ppt_h</p:attrName>
                                        </p:attrNameLst>
                                      </p:cBhvr>
                                      <p:tavLst>
                                        <p:tav tm="0">
                                          <p:val>
                                            <p:fltVal val="0"/>
                                          </p:val>
                                        </p:tav>
                                        <p:tav tm="100000">
                                          <p:val>
                                            <p:strVal val="#ppt_h"/>
                                          </p:val>
                                        </p:tav>
                                      </p:tavLst>
                                    </p:anim>
                                    <p:anim calcmode="lin" valueType="num">
                                      <p:cBhvr>
                                        <p:cTn id="42" dur="1000" fill="hold"/>
                                        <p:tgtEl>
                                          <p:spTgt spid="4">
                                            <p:txEl>
                                              <p:pRg st="3" end="3"/>
                                            </p:txEl>
                                          </p:spTgt>
                                        </p:tgtEl>
                                        <p:attrNameLst>
                                          <p:attrName>style.rotation</p:attrName>
                                        </p:attrNameLst>
                                      </p:cBhvr>
                                      <p:tavLst>
                                        <p:tav tm="0">
                                          <p:val>
                                            <p:fltVal val="90"/>
                                          </p:val>
                                        </p:tav>
                                        <p:tav tm="100000">
                                          <p:val>
                                            <p:fltVal val="0"/>
                                          </p:val>
                                        </p:tav>
                                      </p:tavLst>
                                    </p:anim>
                                    <p:animEffect transition="in" filter="fade">
                                      <p:cBhvr>
                                        <p:cTn id="43" dur="1000"/>
                                        <p:tgtEl>
                                          <p:spTgt spid="4">
                                            <p:txEl>
                                              <p:pRg st="3" end="3"/>
                                            </p:txEl>
                                          </p:spTgt>
                                        </p:tgtEl>
                                      </p:cBhvr>
                                    </p:animEffect>
                                  </p:childTnLst>
                                </p:cTn>
                              </p:par>
                              <p:par>
                                <p:cTn id="44" presetID="31" presetClass="entr" presetSubtype="0" fill="hold" nodeType="withEffect">
                                  <p:stCondLst>
                                    <p:cond delay="0"/>
                                  </p:stCondLst>
                                  <p:childTnLst>
                                    <p:set>
                                      <p:cBhvr>
                                        <p:cTn id="45" dur="1" fill="hold">
                                          <p:stCondLst>
                                            <p:cond delay="0"/>
                                          </p:stCondLst>
                                        </p:cTn>
                                        <p:tgtEl>
                                          <p:spTgt spid="4">
                                            <p:txEl>
                                              <p:pRg st="4" end="4"/>
                                            </p:txEl>
                                          </p:spTgt>
                                        </p:tgtEl>
                                        <p:attrNameLst>
                                          <p:attrName>style.visibility</p:attrName>
                                        </p:attrNameLst>
                                      </p:cBhvr>
                                      <p:to>
                                        <p:strVal val="visible"/>
                                      </p:to>
                                    </p:set>
                                    <p:anim calcmode="lin" valueType="num">
                                      <p:cBhvr>
                                        <p:cTn id="46" dur="1000" fill="hold"/>
                                        <p:tgtEl>
                                          <p:spTgt spid="4">
                                            <p:txEl>
                                              <p:pRg st="4" end="4"/>
                                            </p:txEl>
                                          </p:spTgt>
                                        </p:tgtEl>
                                        <p:attrNameLst>
                                          <p:attrName>ppt_w</p:attrName>
                                        </p:attrNameLst>
                                      </p:cBhvr>
                                      <p:tavLst>
                                        <p:tav tm="0">
                                          <p:val>
                                            <p:fltVal val="0"/>
                                          </p:val>
                                        </p:tav>
                                        <p:tav tm="100000">
                                          <p:val>
                                            <p:strVal val="#ppt_w"/>
                                          </p:val>
                                        </p:tav>
                                      </p:tavLst>
                                    </p:anim>
                                    <p:anim calcmode="lin" valueType="num">
                                      <p:cBhvr>
                                        <p:cTn id="47" dur="1000" fill="hold"/>
                                        <p:tgtEl>
                                          <p:spTgt spid="4">
                                            <p:txEl>
                                              <p:pRg st="4" end="4"/>
                                            </p:txEl>
                                          </p:spTgt>
                                        </p:tgtEl>
                                        <p:attrNameLst>
                                          <p:attrName>ppt_h</p:attrName>
                                        </p:attrNameLst>
                                      </p:cBhvr>
                                      <p:tavLst>
                                        <p:tav tm="0">
                                          <p:val>
                                            <p:fltVal val="0"/>
                                          </p:val>
                                        </p:tav>
                                        <p:tav tm="100000">
                                          <p:val>
                                            <p:strVal val="#ppt_h"/>
                                          </p:val>
                                        </p:tav>
                                      </p:tavLst>
                                    </p:anim>
                                    <p:anim calcmode="lin" valueType="num">
                                      <p:cBhvr>
                                        <p:cTn id="48" dur="1000" fill="hold"/>
                                        <p:tgtEl>
                                          <p:spTgt spid="4">
                                            <p:txEl>
                                              <p:pRg st="4" end="4"/>
                                            </p:txEl>
                                          </p:spTgt>
                                        </p:tgtEl>
                                        <p:attrNameLst>
                                          <p:attrName>style.rotation</p:attrName>
                                        </p:attrNameLst>
                                      </p:cBhvr>
                                      <p:tavLst>
                                        <p:tav tm="0">
                                          <p:val>
                                            <p:fltVal val="90"/>
                                          </p:val>
                                        </p:tav>
                                        <p:tav tm="100000">
                                          <p:val>
                                            <p:fltVal val="0"/>
                                          </p:val>
                                        </p:tav>
                                      </p:tavLst>
                                    </p:anim>
                                    <p:animEffect transition="in" filter="fade">
                                      <p:cBhvr>
                                        <p:cTn id="49" dur="1000"/>
                                        <p:tgtEl>
                                          <p:spTgt spid="4">
                                            <p:txEl>
                                              <p:pRg st="4" end="4"/>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31" presetClass="entr" presetSubtype="0" fill="hold" nodeType="clickEffect">
                                  <p:stCondLst>
                                    <p:cond delay="0"/>
                                  </p:stCondLst>
                                  <p:childTnLst>
                                    <p:set>
                                      <p:cBhvr>
                                        <p:cTn id="53" dur="1" fill="hold">
                                          <p:stCondLst>
                                            <p:cond delay="0"/>
                                          </p:stCondLst>
                                        </p:cTn>
                                        <p:tgtEl>
                                          <p:spTgt spid="4">
                                            <p:txEl>
                                              <p:pRg st="5" end="5"/>
                                            </p:txEl>
                                          </p:spTgt>
                                        </p:tgtEl>
                                        <p:attrNameLst>
                                          <p:attrName>style.visibility</p:attrName>
                                        </p:attrNameLst>
                                      </p:cBhvr>
                                      <p:to>
                                        <p:strVal val="visible"/>
                                      </p:to>
                                    </p:set>
                                    <p:anim calcmode="lin" valueType="num">
                                      <p:cBhvr>
                                        <p:cTn id="54" dur="1000" fill="hold"/>
                                        <p:tgtEl>
                                          <p:spTgt spid="4">
                                            <p:txEl>
                                              <p:pRg st="5" end="5"/>
                                            </p:txEl>
                                          </p:spTgt>
                                        </p:tgtEl>
                                        <p:attrNameLst>
                                          <p:attrName>ppt_w</p:attrName>
                                        </p:attrNameLst>
                                      </p:cBhvr>
                                      <p:tavLst>
                                        <p:tav tm="0">
                                          <p:val>
                                            <p:fltVal val="0"/>
                                          </p:val>
                                        </p:tav>
                                        <p:tav tm="100000">
                                          <p:val>
                                            <p:strVal val="#ppt_w"/>
                                          </p:val>
                                        </p:tav>
                                      </p:tavLst>
                                    </p:anim>
                                    <p:anim calcmode="lin" valueType="num">
                                      <p:cBhvr>
                                        <p:cTn id="55" dur="1000" fill="hold"/>
                                        <p:tgtEl>
                                          <p:spTgt spid="4">
                                            <p:txEl>
                                              <p:pRg st="5" end="5"/>
                                            </p:txEl>
                                          </p:spTgt>
                                        </p:tgtEl>
                                        <p:attrNameLst>
                                          <p:attrName>ppt_h</p:attrName>
                                        </p:attrNameLst>
                                      </p:cBhvr>
                                      <p:tavLst>
                                        <p:tav tm="0">
                                          <p:val>
                                            <p:fltVal val="0"/>
                                          </p:val>
                                        </p:tav>
                                        <p:tav tm="100000">
                                          <p:val>
                                            <p:strVal val="#ppt_h"/>
                                          </p:val>
                                        </p:tav>
                                      </p:tavLst>
                                    </p:anim>
                                    <p:anim calcmode="lin" valueType="num">
                                      <p:cBhvr>
                                        <p:cTn id="56" dur="1000" fill="hold"/>
                                        <p:tgtEl>
                                          <p:spTgt spid="4">
                                            <p:txEl>
                                              <p:pRg st="5" end="5"/>
                                            </p:txEl>
                                          </p:spTgt>
                                        </p:tgtEl>
                                        <p:attrNameLst>
                                          <p:attrName>style.rotation</p:attrName>
                                        </p:attrNameLst>
                                      </p:cBhvr>
                                      <p:tavLst>
                                        <p:tav tm="0">
                                          <p:val>
                                            <p:fltVal val="90"/>
                                          </p:val>
                                        </p:tav>
                                        <p:tav tm="100000">
                                          <p:val>
                                            <p:fltVal val="0"/>
                                          </p:val>
                                        </p:tav>
                                      </p:tavLst>
                                    </p:anim>
                                    <p:animEffect transition="in" filter="fade">
                                      <p:cBhvr>
                                        <p:cTn id="57" dur="1000"/>
                                        <p:tgtEl>
                                          <p:spTgt spid="4">
                                            <p:txEl>
                                              <p:pRg st="5" end="5"/>
                                            </p:txEl>
                                          </p:spTgt>
                                        </p:tgtEl>
                                      </p:cBhvr>
                                    </p:animEffect>
                                  </p:childTnLst>
                                </p:cTn>
                              </p:par>
                              <p:par>
                                <p:cTn id="58" presetID="31" presetClass="entr" presetSubtype="0" fill="hold" nodeType="withEffect">
                                  <p:stCondLst>
                                    <p:cond delay="0"/>
                                  </p:stCondLst>
                                  <p:childTnLst>
                                    <p:set>
                                      <p:cBhvr>
                                        <p:cTn id="59" dur="1" fill="hold">
                                          <p:stCondLst>
                                            <p:cond delay="0"/>
                                          </p:stCondLst>
                                        </p:cTn>
                                        <p:tgtEl>
                                          <p:spTgt spid="4">
                                            <p:txEl>
                                              <p:pRg st="6" end="6"/>
                                            </p:txEl>
                                          </p:spTgt>
                                        </p:tgtEl>
                                        <p:attrNameLst>
                                          <p:attrName>style.visibility</p:attrName>
                                        </p:attrNameLst>
                                      </p:cBhvr>
                                      <p:to>
                                        <p:strVal val="visible"/>
                                      </p:to>
                                    </p:set>
                                    <p:anim calcmode="lin" valueType="num">
                                      <p:cBhvr>
                                        <p:cTn id="60" dur="1000" fill="hold"/>
                                        <p:tgtEl>
                                          <p:spTgt spid="4">
                                            <p:txEl>
                                              <p:pRg st="6" end="6"/>
                                            </p:txEl>
                                          </p:spTgt>
                                        </p:tgtEl>
                                        <p:attrNameLst>
                                          <p:attrName>ppt_w</p:attrName>
                                        </p:attrNameLst>
                                      </p:cBhvr>
                                      <p:tavLst>
                                        <p:tav tm="0">
                                          <p:val>
                                            <p:fltVal val="0"/>
                                          </p:val>
                                        </p:tav>
                                        <p:tav tm="100000">
                                          <p:val>
                                            <p:strVal val="#ppt_w"/>
                                          </p:val>
                                        </p:tav>
                                      </p:tavLst>
                                    </p:anim>
                                    <p:anim calcmode="lin" valueType="num">
                                      <p:cBhvr>
                                        <p:cTn id="61" dur="1000" fill="hold"/>
                                        <p:tgtEl>
                                          <p:spTgt spid="4">
                                            <p:txEl>
                                              <p:pRg st="6" end="6"/>
                                            </p:txEl>
                                          </p:spTgt>
                                        </p:tgtEl>
                                        <p:attrNameLst>
                                          <p:attrName>ppt_h</p:attrName>
                                        </p:attrNameLst>
                                      </p:cBhvr>
                                      <p:tavLst>
                                        <p:tav tm="0">
                                          <p:val>
                                            <p:fltVal val="0"/>
                                          </p:val>
                                        </p:tav>
                                        <p:tav tm="100000">
                                          <p:val>
                                            <p:strVal val="#ppt_h"/>
                                          </p:val>
                                        </p:tav>
                                      </p:tavLst>
                                    </p:anim>
                                    <p:anim calcmode="lin" valueType="num">
                                      <p:cBhvr>
                                        <p:cTn id="62" dur="1000" fill="hold"/>
                                        <p:tgtEl>
                                          <p:spTgt spid="4">
                                            <p:txEl>
                                              <p:pRg st="6" end="6"/>
                                            </p:txEl>
                                          </p:spTgt>
                                        </p:tgtEl>
                                        <p:attrNameLst>
                                          <p:attrName>style.rotation</p:attrName>
                                        </p:attrNameLst>
                                      </p:cBhvr>
                                      <p:tavLst>
                                        <p:tav tm="0">
                                          <p:val>
                                            <p:fltVal val="90"/>
                                          </p:val>
                                        </p:tav>
                                        <p:tav tm="100000">
                                          <p:val>
                                            <p:fltVal val="0"/>
                                          </p:val>
                                        </p:tav>
                                      </p:tavLst>
                                    </p:anim>
                                    <p:animEffect transition="in" filter="fade">
                                      <p:cBhvr>
                                        <p:cTn id="63" dur="1000"/>
                                        <p:tgtEl>
                                          <p:spTgt spid="4">
                                            <p:txEl>
                                              <p:pRg st="6" end="6"/>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31" presetClass="entr" presetSubtype="0" fill="hold" nodeType="clickEffect">
                                  <p:stCondLst>
                                    <p:cond delay="0"/>
                                  </p:stCondLst>
                                  <p:childTnLst>
                                    <p:set>
                                      <p:cBhvr>
                                        <p:cTn id="67" dur="1" fill="hold">
                                          <p:stCondLst>
                                            <p:cond delay="0"/>
                                          </p:stCondLst>
                                        </p:cTn>
                                        <p:tgtEl>
                                          <p:spTgt spid="4">
                                            <p:txEl>
                                              <p:pRg st="7" end="7"/>
                                            </p:txEl>
                                          </p:spTgt>
                                        </p:tgtEl>
                                        <p:attrNameLst>
                                          <p:attrName>style.visibility</p:attrName>
                                        </p:attrNameLst>
                                      </p:cBhvr>
                                      <p:to>
                                        <p:strVal val="visible"/>
                                      </p:to>
                                    </p:set>
                                    <p:anim calcmode="lin" valueType="num">
                                      <p:cBhvr>
                                        <p:cTn id="68" dur="1000" fill="hold"/>
                                        <p:tgtEl>
                                          <p:spTgt spid="4">
                                            <p:txEl>
                                              <p:pRg st="7" end="7"/>
                                            </p:txEl>
                                          </p:spTgt>
                                        </p:tgtEl>
                                        <p:attrNameLst>
                                          <p:attrName>ppt_w</p:attrName>
                                        </p:attrNameLst>
                                      </p:cBhvr>
                                      <p:tavLst>
                                        <p:tav tm="0">
                                          <p:val>
                                            <p:fltVal val="0"/>
                                          </p:val>
                                        </p:tav>
                                        <p:tav tm="100000">
                                          <p:val>
                                            <p:strVal val="#ppt_w"/>
                                          </p:val>
                                        </p:tav>
                                      </p:tavLst>
                                    </p:anim>
                                    <p:anim calcmode="lin" valueType="num">
                                      <p:cBhvr>
                                        <p:cTn id="69" dur="1000" fill="hold"/>
                                        <p:tgtEl>
                                          <p:spTgt spid="4">
                                            <p:txEl>
                                              <p:pRg st="7" end="7"/>
                                            </p:txEl>
                                          </p:spTgt>
                                        </p:tgtEl>
                                        <p:attrNameLst>
                                          <p:attrName>ppt_h</p:attrName>
                                        </p:attrNameLst>
                                      </p:cBhvr>
                                      <p:tavLst>
                                        <p:tav tm="0">
                                          <p:val>
                                            <p:fltVal val="0"/>
                                          </p:val>
                                        </p:tav>
                                        <p:tav tm="100000">
                                          <p:val>
                                            <p:strVal val="#ppt_h"/>
                                          </p:val>
                                        </p:tav>
                                      </p:tavLst>
                                    </p:anim>
                                    <p:anim calcmode="lin" valueType="num">
                                      <p:cBhvr>
                                        <p:cTn id="70" dur="1000" fill="hold"/>
                                        <p:tgtEl>
                                          <p:spTgt spid="4">
                                            <p:txEl>
                                              <p:pRg st="7" end="7"/>
                                            </p:txEl>
                                          </p:spTgt>
                                        </p:tgtEl>
                                        <p:attrNameLst>
                                          <p:attrName>style.rotation</p:attrName>
                                        </p:attrNameLst>
                                      </p:cBhvr>
                                      <p:tavLst>
                                        <p:tav tm="0">
                                          <p:val>
                                            <p:fltVal val="90"/>
                                          </p:val>
                                        </p:tav>
                                        <p:tav tm="100000">
                                          <p:val>
                                            <p:fltVal val="0"/>
                                          </p:val>
                                        </p:tav>
                                      </p:tavLst>
                                    </p:anim>
                                    <p:animEffect transition="in" filter="fade">
                                      <p:cBhvr>
                                        <p:cTn id="71" dur="1000"/>
                                        <p:tgtEl>
                                          <p:spTgt spid="4">
                                            <p:txEl>
                                              <p:pRg st="7" end="7"/>
                                            </p:txEl>
                                          </p:spTgt>
                                        </p:tgtEl>
                                      </p:cBhvr>
                                    </p:animEffect>
                                  </p:childTnLst>
                                </p:cTn>
                              </p:par>
                              <p:par>
                                <p:cTn id="72" presetID="31" presetClass="entr" presetSubtype="0" fill="hold" nodeType="withEffect">
                                  <p:stCondLst>
                                    <p:cond delay="0"/>
                                  </p:stCondLst>
                                  <p:childTnLst>
                                    <p:set>
                                      <p:cBhvr>
                                        <p:cTn id="73" dur="1" fill="hold">
                                          <p:stCondLst>
                                            <p:cond delay="0"/>
                                          </p:stCondLst>
                                        </p:cTn>
                                        <p:tgtEl>
                                          <p:spTgt spid="4">
                                            <p:txEl>
                                              <p:pRg st="8" end="8"/>
                                            </p:txEl>
                                          </p:spTgt>
                                        </p:tgtEl>
                                        <p:attrNameLst>
                                          <p:attrName>style.visibility</p:attrName>
                                        </p:attrNameLst>
                                      </p:cBhvr>
                                      <p:to>
                                        <p:strVal val="visible"/>
                                      </p:to>
                                    </p:set>
                                    <p:anim calcmode="lin" valueType="num">
                                      <p:cBhvr>
                                        <p:cTn id="74" dur="1000" fill="hold"/>
                                        <p:tgtEl>
                                          <p:spTgt spid="4">
                                            <p:txEl>
                                              <p:pRg st="8" end="8"/>
                                            </p:txEl>
                                          </p:spTgt>
                                        </p:tgtEl>
                                        <p:attrNameLst>
                                          <p:attrName>ppt_w</p:attrName>
                                        </p:attrNameLst>
                                      </p:cBhvr>
                                      <p:tavLst>
                                        <p:tav tm="0">
                                          <p:val>
                                            <p:fltVal val="0"/>
                                          </p:val>
                                        </p:tav>
                                        <p:tav tm="100000">
                                          <p:val>
                                            <p:strVal val="#ppt_w"/>
                                          </p:val>
                                        </p:tav>
                                      </p:tavLst>
                                    </p:anim>
                                    <p:anim calcmode="lin" valueType="num">
                                      <p:cBhvr>
                                        <p:cTn id="75" dur="1000" fill="hold"/>
                                        <p:tgtEl>
                                          <p:spTgt spid="4">
                                            <p:txEl>
                                              <p:pRg st="8" end="8"/>
                                            </p:txEl>
                                          </p:spTgt>
                                        </p:tgtEl>
                                        <p:attrNameLst>
                                          <p:attrName>ppt_h</p:attrName>
                                        </p:attrNameLst>
                                      </p:cBhvr>
                                      <p:tavLst>
                                        <p:tav tm="0">
                                          <p:val>
                                            <p:fltVal val="0"/>
                                          </p:val>
                                        </p:tav>
                                        <p:tav tm="100000">
                                          <p:val>
                                            <p:strVal val="#ppt_h"/>
                                          </p:val>
                                        </p:tav>
                                      </p:tavLst>
                                    </p:anim>
                                    <p:anim calcmode="lin" valueType="num">
                                      <p:cBhvr>
                                        <p:cTn id="76" dur="1000" fill="hold"/>
                                        <p:tgtEl>
                                          <p:spTgt spid="4">
                                            <p:txEl>
                                              <p:pRg st="8" end="8"/>
                                            </p:txEl>
                                          </p:spTgt>
                                        </p:tgtEl>
                                        <p:attrNameLst>
                                          <p:attrName>style.rotation</p:attrName>
                                        </p:attrNameLst>
                                      </p:cBhvr>
                                      <p:tavLst>
                                        <p:tav tm="0">
                                          <p:val>
                                            <p:fltVal val="90"/>
                                          </p:val>
                                        </p:tav>
                                        <p:tav tm="100000">
                                          <p:val>
                                            <p:fltVal val="0"/>
                                          </p:val>
                                        </p:tav>
                                      </p:tavLst>
                                    </p:anim>
                                    <p:animEffect transition="in" filter="fade">
                                      <p:cBhvr>
                                        <p:cTn id="77" dur="10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18640-C5D5-4A6B-BD80-85E7DC55C293}"/>
              </a:ext>
            </a:extLst>
          </p:cNvPr>
          <p:cNvSpPr>
            <a:spLocks noGrp="1"/>
          </p:cNvSpPr>
          <p:nvPr>
            <p:ph type="title"/>
          </p:nvPr>
        </p:nvSpPr>
        <p:spPr/>
        <p:txBody>
          <a:bodyPr/>
          <a:lstStyle/>
          <a:p>
            <a:r>
              <a:rPr lang="ar-IQ" dirty="0"/>
              <a:t>عائلة فرس النبي</a:t>
            </a:r>
            <a:br>
              <a:rPr lang="ar-IQ" dirty="0"/>
            </a:br>
            <a:br>
              <a:rPr lang="ar-IQ" dirty="0"/>
            </a:br>
            <a:r>
              <a:rPr lang="en-US" dirty="0"/>
              <a:t>Family: </a:t>
            </a:r>
            <a:r>
              <a:rPr lang="en-US" dirty="0" err="1"/>
              <a:t>Mantidae</a:t>
            </a:r>
            <a:endParaRPr lang="en-US" dirty="0"/>
          </a:p>
        </p:txBody>
      </p:sp>
      <p:pic>
        <p:nvPicPr>
          <p:cNvPr id="5" name="Content Placeholder 4">
            <a:extLst>
              <a:ext uri="{FF2B5EF4-FFF2-40B4-BE49-F238E27FC236}">
                <a16:creationId xmlns:a16="http://schemas.microsoft.com/office/drawing/2014/main" id="{6592A611-843F-41F9-9D36-D2372E41996F}"/>
              </a:ext>
            </a:extLst>
          </p:cNvPr>
          <p:cNvPicPr>
            <a:picLocks noGrp="1" noChangeAspect="1"/>
          </p:cNvPicPr>
          <p:nvPr>
            <p:ph idx="1"/>
          </p:nvPr>
        </p:nvPicPr>
        <p:blipFill>
          <a:blip r:embed="rId2"/>
          <a:stretch>
            <a:fillRect/>
          </a:stretch>
        </p:blipFill>
        <p:spPr>
          <a:xfrm>
            <a:off x="5153621" y="1192696"/>
            <a:ext cx="6444459" cy="4320208"/>
          </a:xfrm>
          <a:prstGeom prst="rect">
            <a:avLst/>
          </a:prstGeom>
        </p:spPr>
      </p:pic>
      <p:sp>
        <p:nvSpPr>
          <p:cNvPr id="4" name="Text Placeholder 3">
            <a:extLst>
              <a:ext uri="{FF2B5EF4-FFF2-40B4-BE49-F238E27FC236}">
                <a16:creationId xmlns:a16="http://schemas.microsoft.com/office/drawing/2014/main" id="{E543FBE7-FEF9-4553-989C-35837AB58F09}"/>
              </a:ext>
            </a:extLst>
          </p:cNvPr>
          <p:cNvSpPr>
            <a:spLocks noGrp="1"/>
          </p:cNvSpPr>
          <p:nvPr>
            <p:ph type="body" sz="half" idx="2"/>
          </p:nvPr>
        </p:nvSpPr>
        <p:spPr/>
        <p:txBody>
          <a:bodyPr>
            <a:normAutofit/>
          </a:bodyPr>
          <a:lstStyle/>
          <a:p>
            <a:pPr algn="r"/>
            <a:r>
              <a:rPr lang="ar-IQ" sz="2400" dirty="0">
                <a:latin typeface="Adobe Arabic" panose="02040503050201020203" pitchFamily="18" charset="-78"/>
                <a:cs typeface="Adobe Arabic" panose="02040503050201020203" pitchFamily="18" charset="-78"/>
              </a:rPr>
              <a:t>حشرات كبيرة ذات جسم طويل و نحيف</a:t>
            </a:r>
          </a:p>
          <a:p>
            <a:pPr algn="r"/>
            <a:r>
              <a:rPr lang="ar-IQ" sz="2400" dirty="0">
                <a:latin typeface="Adobe Arabic" panose="02040503050201020203" pitchFamily="18" charset="-78"/>
                <a:cs typeface="Adobe Arabic" panose="02040503050201020203" pitchFamily="18" charset="-78"/>
              </a:rPr>
              <a:t>الارجل الامامية طويلة ومتحورة للقنص والفخذ والقصبه ذات اشواك</a:t>
            </a:r>
          </a:p>
          <a:p>
            <a:pPr algn="r"/>
            <a:r>
              <a:rPr lang="ar-IQ" sz="2400" dirty="0">
                <a:latin typeface="Adobe Arabic" panose="02040503050201020203" pitchFamily="18" charset="-78"/>
                <a:cs typeface="Adobe Arabic" panose="02040503050201020203" pitchFamily="18" charset="-78"/>
              </a:rPr>
              <a:t>الامس قصير نسبيا  خيطي</a:t>
            </a:r>
          </a:p>
          <a:p>
            <a:pPr algn="r"/>
            <a:r>
              <a:rPr lang="ar-IQ" sz="2400" dirty="0">
                <a:latin typeface="Adobe Arabic" panose="02040503050201020203" pitchFamily="18" charset="-78"/>
                <a:cs typeface="Adobe Arabic" panose="02040503050201020203" pitchFamily="18" charset="-78"/>
              </a:rPr>
              <a:t>الصدر الامامي طويل ولا يغطي الراس</a:t>
            </a:r>
          </a:p>
          <a:p>
            <a:pPr algn="r"/>
            <a:r>
              <a:rPr lang="ar-IQ" sz="2400" dirty="0">
                <a:latin typeface="Adobe Arabic" panose="02040503050201020203" pitchFamily="18" charset="-78"/>
                <a:cs typeface="Adobe Arabic" panose="02040503050201020203" pitchFamily="18" charset="-78"/>
              </a:rPr>
              <a:t>الحورية متفترسة </a:t>
            </a:r>
          </a:p>
          <a:p>
            <a:pPr algn="r"/>
            <a:r>
              <a:rPr lang="ar-IQ" sz="2400" dirty="0">
                <a:latin typeface="Adobe Arabic" panose="02040503050201020203" pitchFamily="18" charset="-78"/>
                <a:cs typeface="Adobe Arabic" panose="02040503050201020203" pitchFamily="18" charset="-78"/>
              </a:rPr>
              <a:t>تتشبه بالاوراق والازهار</a:t>
            </a:r>
          </a:p>
          <a:p>
            <a:pPr algn="r"/>
            <a:r>
              <a:rPr lang="ar-IQ" sz="2400" dirty="0">
                <a:latin typeface="Adobe Arabic" panose="02040503050201020203" pitchFamily="18" charset="-78"/>
                <a:cs typeface="Adobe Arabic" panose="02040503050201020203" pitchFamily="18" charset="-78"/>
              </a:rPr>
              <a:t>مفترسة على افات المحاصيل</a:t>
            </a:r>
            <a:endParaRPr lang="en-US" sz="2400" dirty="0">
              <a:latin typeface="Adobe Arabic" panose="02040503050201020203" pitchFamily="18" charset="-78"/>
              <a:cs typeface="Adobe Arabic" panose="02040503050201020203" pitchFamily="18" charset="-78"/>
            </a:endParaRPr>
          </a:p>
        </p:txBody>
      </p:sp>
    </p:spTree>
    <p:extLst>
      <p:ext uri="{BB962C8B-B14F-4D97-AF65-F5344CB8AC3E}">
        <p14:creationId xmlns:p14="http://schemas.microsoft.com/office/powerpoint/2010/main" val="4079464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mph" presetSubtype="0" fill="hold" nodeType="clickEffect">
                                  <p:stCondLst>
                                    <p:cond delay="0"/>
                                  </p:stCondLst>
                                  <p:childTnLst>
                                    <p:animRot by="21600000">
                                      <p:cBhvr>
                                        <p:cTn id="12" dur="2000" fill="hold"/>
                                        <p:tgtEl>
                                          <p:spTgt spid="5"/>
                                        </p:tgtEl>
                                        <p:attrNameLst>
                                          <p:attrName>r</p:attrName>
                                        </p:attrNameLst>
                                      </p:cBhvr>
                                    </p:animRot>
                                  </p:childTnLst>
                                </p:cTn>
                              </p:par>
                            </p:childTnLst>
                          </p:cTn>
                        </p:par>
                      </p:childTnLst>
                    </p:cTn>
                  </p:par>
                  <p:par>
                    <p:cTn id="13" fill="hold">
                      <p:stCondLst>
                        <p:cond delay="indefinite"/>
                      </p:stCondLst>
                      <p:childTnLst>
                        <p:par>
                          <p:cTn id="14" fill="hold">
                            <p:stCondLst>
                              <p:cond delay="0"/>
                            </p:stCondLst>
                            <p:childTnLst>
                              <p:par>
                                <p:cTn id="15" presetID="32" presetClass="emph" presetSubtype="0" fill="hold" nodeType="clickEffect">
                                  <p:stCondLst>
                                    <p:cond delay="0"/>
                                  </p:stCondLst>
                                  <p:childTnLst>
                                    <p:animRot by="120000">
                                      <p:cBhvr>
                                        <p:cTn id="16" dur="100" fill="hold">
                                          <p:stCondLst>
                                            <p:cond delay="0"/>
                                          </p:stCondLst>
                                        </p:cTn>
                                        <p:tgtEl>
                                          <p:spTgt spid="4">
                                            <p:txEl>
                                              <p:pRg st="0" end="0"/>
                                            </p:txEl>
                                          </p:spTgt>
                                        </p:tgtEl>
                                        <p:attrNameLst>
                                          <p:attrName>r</p:attrName>
                                        </p:attrNameLst>
                                      </p:cBhvr>
                                    </p:animRot>
                                    <p:animRot by="-240000">
                                      <p:cBhvr>
                                        <p:cTn id="17" dur="200" fill="hold">
                                          <p:stCondLst>
                                            <p:cond delay="200"/>
                                          </p:stCondLst>
                                        </p:cTn>
                                        <p:tgtEl>
                                          <p:spTgt spid="4">
                                            <p:txEl>
                                              <p:pRg st="0" end="0"/>
                                            </p:txEl>
                                          </p:spTgt>
                                        </p:tgtEl>
                                        <p:attrNameLst>
                                          <p:attrName>r</p:attrName>
                                        </p:attrNameLst>
                                      </p:cBhvr>
                                    </p:animRot>
                                    <p:animRot by="240000">
                                      <p:cBhvr>
                                        <p:cTn id="18" dur="200" fill="hold">
                                          <p:stCondLst>
                                            <p:cond delay="400"/>
                                          </p:stCondLst>
                                        </p:cTn>
                                        <p:tgtEl>
                                          <p:spTgt spid="4">
                                            <p:txEl>
                                              <p:pRg st="0" end="0"/>
                                            </p:txEl>
                                          </p:spTgt>
                                        </p:tgtEl>
                                        <p:attrNameLst>
                                          <p:attrName>r</p:attrName>
                                        </p:attrNameLst>
                                      </p:cBhvr>
                                    </p:animRot>
                                    <p:animRot by="-240000">
                                      <p:cBhvr>
                                        <p:cTn id="19" dur="200" fill="hold">
                                          <p:stCondLst>
                                            <p:cond delay="600"/>
                                          </p:stCondLst>
                                        </p:cTn>
                                        <p:tgtEl>
                                          <p:spTgt spid="4">
                                            <p:txEl>
                                              <p:pRg st="0" end="0"/>
                                            </p:txEl>
                                          </p:spTgt>
                                        </p:tgtEl>
                                        <p:attrNameLst>
                                          <p:attrName>r</p:attrName>
                                        </p:attrNameLst>
                                      </p:cBhvr>
                                    </p:animRot>
                                    <p:animRot by="120000">
                                      <p:cBhvr>
                                        <p:cTn id="20" dur="200" fill="hold">
                                          <p:stCondLst>
                                            <p:cond delay="800"/>
                                          </p:stCondLst>
                                        </p:cTn>
                                        <p:tgtEl>
                                          <p:spTgt spid="4">
                                            <p:txEl>
                                              <p:pRg st="0" end="0"/>
                                            </p:txEl>
                                          </p:spTgt>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8" presetClass="emph" presetSubtype="0" fill="hold" nodeType="clickEffect">
                                  <p:stCondLst>
                                    <p:cond delay="0"/>
                                  </p:stCondLst>
                                  <p:childTnLst>
                                    <p:animRot by="21600000">
                                      <p:cBhvr>
                                        <p:cTn id="24" dur="2000" fill="hold"/>
                                        <p:tgtEl>
                                          <p:spTgt spid="4">
                                            <p:txEl>
                                              <p:pRg st="1" end="1"/>
                                            </p:txEl>
                                          </p:spTgt>
                                        </p:tgtEl>
                                        <p:attrNameLst>
                                          <p:attrName>r</p:attrName>
                                        </p:attrNameLst>
                                      </p:cBhvr>
                                    </p:animRot>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nodeType="clickEffect">
                                  <p:stCondLst>
                                    <p:cond delay="0"/>
                                  </p:stCondLst>
                                  <p:childTnLst>
                                    <p:set>
                                      <p:cBhvr>
                                        <p:cTn id="28" dur="1" fill="hold">
                                          <p:stCondLst>
                                            <p:cond delay="0"/>
                                          </p:stCondLst>
                                        </p:cTn>
                                        <p:tgtEl>
                                          <p:spTgt spid="4">
                                            <p:txEl>
                                              <p:pRg st="2" end="2"/>
                                            </p:txEl>
                                          </p:spTgt>
                                        </p:tgtEl>
                                        <p:attrNameLst>
                                          <p:attrName>style.visibility</p:attrName>
                                        </p:attrNameLst>
                                      </p:cBhvr>
                                      <p:to>
                                        <p:strVal val="visible"/>
                                      </p:to>
                                    </p:set>
                                    <p:animEffect transition="in" filter="wipe(down)">
                                      <p:cBhvr>
                                        <p:cTn id="29" dur="580">
                                          <p:stCondLst>
                                            <p:cond delay="0"/>
                                          </p:stCondLst>
                                        </p:cTn>
                                        <p:tgtEl>
                                          <p:spTgt spid="4">
                                            <p:txEl>
                                              <p:pRg st="2" end="2"/>
                                            </p:txEl>
                                          </p:spTgt>
                                        </p:tgtEl>
                                      </p:cBhvr>
                                    </p:animEffect>
                                    <p:anim calcmode="lin" valueType="num">
                                      <p:cBhvr>
                                        <p:cTn id="30" dur="1822" tmFilter="0,0; 0.14,0.36; 0.43,0.73; 0.71,0.91; 1.0,1.0">
                                          <p:stCondLst>
                                            <p:cond delay="0"/>
                                          </p:stCondLst>
                                        </p:cTn>
                                        <p:tgtEl>
                                          <p:spTgt spid="4">
                                            <p:txEl>
                                              <p:pRg st="2" end="2"/>
                                            </p:txEl>
                                          </p:spTgt>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4">
                                            <p:txEl>
                                              <p:pRg st="2" end="2"/>
                                            </p:txEl>
                                          </p:spTgt>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4">
                                            <p:txEl>
                                              <p:pRg st="2" end="2"/>
                                            </p:txEl>
                                          </p:spTgt>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4">
                                            <p:txEl>
                                              <p:pRg st="2" end="2"/>
                                            </p:txEl>
                                          </p:spTgt>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4">
                                            <p:txEl>
                                              <p:pRg st="2" end="2"/>
                                            </p:txEl>
                                          </p:spTgt>
                                        </p:tgtEl>
                                        <p:attrNameLst>
                                          <p:attrName>ppt_y</p:attrName>
                                        </p:attrNameLst>
                                      </p:cBhvr>
                                      <p:tavLst>
                                        <p:tav tm="0" fmla="#ppt_y-sin(pi*$)/81">
                                          <p:val>
                                            <p:fltVal val="0"/>
                                          </p:val>
                                        </p:tav>
                                        <p:tav tm="100000">
                                          <p:val>
                                            <p:fltVal val="1"/>
                                          </p:val>
                                        </p:tav>
                                      </p:tavLst>
                                    </p:anim>
                                    <p:animScale>
                                      <p:cBhvr>
                                        <p:cTn id="35" dur="26">
                                          <p:stCondLst>
                                            <p:cond delay="650"/>
                                          </p:stCondLst>
                                        </p:cTn>
                                        <p:tgtEl>
                                          <p:spTgt spid="4">
                                            <p:txEl>
                                              <p:pRg st="2" end="2"/>
                                            </p:txEl>
                                          </p:spTgt>
                                        </p:tgtEl>
                                      </p:cBhvr>
                                      <p:to x="100000" y="60000"/>
                                    </p:animScale>
                                    <p:animScale>
                                      <p:cBhvr>
                                        <p:cTn id="36" dur="166" decel="50000">
                                          <p:stCondLst>
                                            <p:cond delay="676"/>
                                          </p:stCondLst>
                                        </p:cTn>
                                        <p:tgtEl>
                                          <p:spTgt spid="4">
                                            <p:txEl>
                                              <p:pRg st="2" end="2"/>
                                            </p:txEl>
                                          </p:spTgt>
                                        </p:tgtEl>
                                      </p:cBhvr>
                                      <p:to x="100000" y="100000"/>
                                    </p:animScale>
                                    <p:animScale>
                                      <p:cBhvr>
                                        <p:cTn id="37" dur="26">
                                          <p:stCondLst>
                                            <p:cond delay="1312"/>
                                          </p:stCondLst>
                                        </p:cTn>
                                        <p:tgtEl>
                                          <p:spTgt spid="4">
                                            <p:txEl>
                                              <p:pRg st="2" end="2"/>
                                            </p:txEl>
                                          </p:spTgt>
                                        </p:tgtEl>
                                      </p:cBhvr>
                                      <p:to x="100000" y="80000"/>
                                    </p:animScale>
                                    <p:animScale>
                                      <p:cBhvr>
                                        <p:cTn id="38" dur="166" decel="50000">
                                          <p:stCondLst>
                                            <p:cond delay="1338"/>
                                          </p:stCondLst>
                                        </p:cTn>
                                        <p:tgtEl>
                                          <p:spTgt spid="4">
                                            <p:txEl>
                                              <p:pRg st="2" end="2"/>
                                            </p:txEl>
                                          </p:spTgt>
                                        </p:tgtEl>
                                      </p:cBhvr>
                                      <p:to x="100000" y="100000"/>
                                    </p:animScale>
                                    <p:animScale>
                                      <p:cBhvr>
                                        <p:cTn id="39" dur="26">
                                          <p:stCondLst>
                                            <p:cond delay="1642"/>
                                          </p:stCondLst>
                                        </p:cTn>
                                        <p:tgtEl>
                                          <p:spTgt spid="4">
                                            <p:txEl>
                                              <p:pRg st="2" end="2"/>
                                            </p:txEl>
                                          </p:spTgt>
                                        </p:tgtEl>
                                      </p:cBhvr>
                                      <p:to x="100000" y="90000"/>
                                    </p:animScale>
                                    <p:animScale>
                                      <p:cBhvr>
                                        <p:cTn id="40" dur="166" decel="50000">
                                          <p:stCondLst>
                                            <p:cond delay="1668"/>
                                          </p:stCondLst>
                                        </p:cTn>
                                        <p:tgtEl>
                                          <p:spTgt spid="4">
                                            <p:txEl>
                                              <p:pRg st="2" end="2"/>
                                            </p:txEl>
                                          </p:spTgt>
                                        </p:tgtEl>
                                      </p:cBhvr>
                                      <p:to x="100000" y="100000"/>
                                    </p:animScale>
                                    <p:animScale>
                                      <p:cBhvr>
                                        <p:cTn id="41" dur="26">
                                          <p:stCondLst>
                                            <p:cond delay="1808"/>
                                          </p:stCondLst>
                                        </p:cTn>
                                        <p:tgtEl>
                                          <p:spTgt spid="4">
                                            <p:txEl>
                                              <p:pRg st="2" end="2"/>
                                            </p:txEl>
                                          </p:spTgt>
                                        </p:tgtEl>
                                      </p:cBhvr>
                                      <p:to x="100000" y="95000"/>
                                    </p:animScale>
                                    <p:animScale>
                                      <p:cBhvr>
                                        <p:cTn id="42" dur="166" decel="50000">
                                          <p:stCondLst>
                                            <p:cond delay="1834"/>
                                          </p:stCondLst>
                                        </p:cTn>
                                        <p:tgtEl>
                                          <p:spTgt spid="4">
                                            <p:txEl>
                                              <p:pRg st="2" end="2"/>
                                            </p:txEl>
                                          </p:spTgt>
                                        </p:tgtEl>
                                      </p:cBhvr>
                                      <p:to x="100000" y="100000"/>
                                    </p:animScale>
                                  </p:childTnLst>
                                </p:cTn>
                              </p:par>
                            </p:childTnLst>
                          </p:cTn>
                        </p:par>
                      </p:childTnLst>
                    </p:cTn>
                  </p:par>
                  <p:par>
                    <p:cTn id="43" fill="hold">
                      <p:stCondLst>
                        <p:cond delay="indefinite"/>
                      </p:stCondLst>
                      <p:childTnLst>
                        <p:par>
                          <p:cTn id="44" fill="hold">
                            <p:stCondLst>
                              <p:cond delay="0"/>
                            </p:stCondLst>
                            <p:childTnLst>
                              <p:par>
                                <p:cTn id="45" presetID="26" presetClass="entr" presetSubtype="0" fill="hold" nodeType="clickEffect">
                                  <p:stCondLst>
                                    <p:cond delay="0"/>
                                  </p:stCondLst>
                                  <p:childTnLst>
                                    <p:set>
                                      <p:cBhvr>
                                        <p:cTn id="46" dur="1" fill="hold">
                                          <p:stCondLst>
                                            <p:cond delay="0"/>
                                          </p:stCondLst>
                                        </p:cTn>
                                        <p:tgtEl>
                                          <p:spTgt spid="4">
                                            <p:txEl>
                                              <p:pRg st="3" end="3"/>
                                            </p:txEl>
                                          </p:spTgt>
                                        </p:tgtEl>
                                        <p:attrNameLst>
                                          <p:attrName>style.visibility</p:attrName>
                                        </p:attrNameLst>
                                      </p:cBhvr>
                                      <p:to>
                                        <p:strVal val="visible"/>
                                      </p:to>
                                    </p:set>
                                    <p:animEffect transition="in" filter="wipe(down)">
                                      <p:cBhvr>
                                        <p:cTn id="47" dur="580">
                                          <p:stCondLst>
                                            <p:cond delay="0"/>
                                          </p:stCondLst>
                                        </p:cTn>
                                        <p:tgtEl>
                                          <p:spTgt spid="4">
                                            <p:txEl>
                                              <p:pRg st="3" end="3"/>
                                            </p:txEl>
                                          </p:spTgt>
                                        </p:tgtEl>
                                      </p:cBhvr>
                                    </p:animEffect>
                                    <p:anim calcmode="lin" valueType="num">
                                      <p:cBhvr>
                                        <p:cTn id="48" dur="1822" tmFilter="0,0; 0.14,0.36; 0.43,0.73; 0.71,0.91; 1.0,1.0">
                                          <p:stCondLst>
                                            <p:cond delay="0"/>
                                          </p:stCondLst>
                                        </p:cTn>
                                        <p:tgtEl>
                                          <p:spTgt spid="4">
                                            <p:txEl>
                                              <p:pRg st="3" end="3"/>
                                            </p:txEl>
                                          </p:spTgt>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4">
                                            <p:txEl>
                                              <p:pRg st="3" end="3"/>
                                            </p:txEl>
                                          </p:spTgt>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4">
                                            <p:txEl>
                                              <p:pRg st="3" end="3"/>
                                            </p:txEl>
                                          </p:spTgt>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4">
                                            <p:txEl>
                                              <p:pRg st="3" end="3"/>
                                            </p:txEl>
                                          </p:spTgt>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4">
                                            <p:txEl>
                                              <p:pRg st="3" end="3"/>
                                            </p:txEl>
                                          </p:spTgt>
                                        </p:tgtEl>
                                        <p:attrNameLst>
                                          <p:attrName>ppt_y</p:attrName>
                                        </p:attrNameLst>
                                      </p:cBhvr>
                                      <p:tavLst>
                                        <p:tav tm="0" fmla="#ppt_y-sin(pi*$)/81">
                                          <p:val>
                                            <p:fltVal val="0"/>
                                          </p:val>
                                        </p:tav>
                                        <p:tav tm="100000">
                                          <p:val>
                                            <p:fltVal val="1"/>
                                          </p:val>
                                        </p:tav>
                                      </p:tavLst>
                                    </p:anim>
                                    <p:animScale>
                                      <p:cBhvr>
                                        <p:cTn id="53" dur="26">
                                          <p:stCondLst>
                                            <p:cond delay="650"/>
                                          </p:stCondLst>
                                        </p:cTn>
                                        <p:tgtEl>
                                          <p:spTgt spid="4">
                                            <p:txEl>
                                              <p:pRg st="3" end="3"/>
                                            </p:txEl>
                                          </p:spTgt>
                                        </p:tgtEl>
                                      </p:cBhvr>
                                      <p:to x="100000" y="60000"/>
                                    </p:animScale>
                                    <p:animScale>
                                      <p:cBhvr>
                                        <p:cTn id="54" dur="166" decel="50000">
                                          <p:stCondLst>
                                            <p:cond delay="676"/>
                                          </p:stCondLst>
                                        </p:cTn>
                                        <p:tgtEl>
                                          <p:spTgt spid="4">
                                            <p:txEl>
                                              <p:pRg st="3" end="3"/>
                                            </p:txEl>
                                          </p:spTgt>
                                        </p:tgtEl>
                                      </p:cBhvr>
                                      <p:to x="100000" y="100000"/>
                                    </p:animScale>
                                    <p:animScale>
                                      <p:cBhvr>
                                        <p:cTn id="55" dur="26">
                                          <p:stCondLst>
                                            <p:cond delay="1312"/>
                                          </p:stCondLst>
                                        </p:cTn>
                                        <p:tgtEl>
                                          <p:spTgt spid="4">
                                            <p:txEl>
                                              <p:pRg st="3" end="3"/>
                                            </p:txEl>
                                          </p:spTgt>
                                        </p:tgtEl>
                                      </p:cBhvr>
                                      <p:to x="100000" y="80000"/>
                                    </p:animScale>
                                    <p:animScale>
                                      <p:cBhvr>
                                        <p:cTn id="56" dur="166" decel="50000">
                                          <p:stCondLst>
                                            <p:cond delay="1338"/>
                                          </p:stCondLst>
                                        </p:cTn>
                                        <p:tgtEl>
                                          <p:spTgt spid="4">
                                            <p:txEl>
                                              <p:pRg st="3" end="3"/>
                                            </p:txEl>
                                          </p:spTgt>
                                        </p:tgtEl>
                                      </p:cBhvr>
                                      <p:to x="100000" y="100000"/>
                                    </p:animScale>
                                    <p:animScale>
                                      <p:cBhvr>
                                        <p:cTn id="57" dur="26">
                                          <p:stCondLst>
                                            <p:cond delay="1642"/>
                                          </p:stCondLst>
                                        </p:cTn>
                                        <p:tgtEl>
                                          <p:spTgt spid="4">
                                            <p:txEl>
                                              <p:pRg st="3" end="3"/>
                                            </p:txEl>
                                          </p:spTgt>
                                        </p:tgtEl>
                                      </p:cBhvr>
                                      <p:to x="100000" y="90000"/>
                                    </p:animScale>
                                    <p:animScale>
                                      <p:cBhvr>
                                        <p:cTn id="58" dur="166" decel="50000">
                                          <p:stCondLst>
                                            <p:cond delay="1668"/>
                                          </p:stCondLst>
                                        </p:cTn>
                                        <p:tgtEl>
                                          <p:spTgt spid="4">
                                            <p:txEl>
                                              <p:pRg st="3" end="3"/>
                                            </p:txEl>
                                          </p:spTgt>
                                        </p:tgtEl>
                                      </p:cBhvr>
                                      <p:to x="100000" y="100000"/>
                                    </p:animScale>
                                    <p:animScale>
                                      <p:cBhvr>
                                        <p:cTn id="59" dur="26">
                                          <p:stCondLst>
                                            <p:cond delay="1808"/>
                                          </p:stCondLst>
                                        </p:cTn>
                                        <p:tgtEl>
                                          <p:spTgt spid="4">
                                            <p:txEl>
                                              <p:pRg st="3" end="3"/>
                                            </p:txEl>
                                          </p:spTgt>
                                        </p:tgtEl>
                                      </p:cBhvr>
                                      <p:to x="100000" y="95000"/>
                                    </p:animScale>
                                    <p:animScale>
                                      <p:cBhvr>
                                        <p:cTn id="60" dur="166" decel="50000">
                                          <p:stCondLst>
                                            <p:cond delay="1834"/>
                                          </p:stCondLst>
                                        </p:cTn>
                                        <p:tgtEl>
                                          <p:spTgt spid="4">
                                            <p:txEl>
                                              <p:pRg st="3" end="3"/>
                                            </p:txEl>
                                          </p:spTgt>
                                        </p:tgtEl>
                                      </p:cBhvr>
                                      <p:to x="100000" y="100000"/>
                                    </p:animScale>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nodeType="clickEffect">
                                  <p:stCondLst>
                                    <p:cond delay="0"/>
                                  </p:stCondLst>
                                  <p:childTnLst>
                                    <p:set>
                                      <p:cBhvr>
                                        <p:cTn id="64" dur="1" fill="hold">
                                          <p:stCondLst>
                                            <p:cond delay="0"/>
                                          </p:stCondLst>
                                        </p:cTn>
                                        <p:tgtEl>
                                          <p:spTgt spid="4">
                                            <p:txEl>
                                              <p:pRg st="4" end="4"/>
                                            </p:txEl>
                                          </p:spTgt>
                                        </p:tgtEl>
                                        <p:attrNameLst>
                                          <p:attrName>style.visibility</p:attrName>
                                        </p:attrNameLst>
                                      </p:cBhvr>
                                      <p:to>
                                        <p:strVal val="visible"/>
                                      </p:to>
                                    </p:set>
                                    <p:anim calcmode="lin" valueType="num">
                                      <p:cBhvr>
                                        <p:cTn id="65"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66"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67" dur="500"/>
                                        <p:tgtEl>
                                          <p:spTgt spid="4">
                                            <p:txEl>
                                              <p:pRg st="4" end="4"/>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31" presetClass="entr" presetSubtype="0" fill="hold" nodeType="clickEffect">
                                  <p:stCondLst>
                                    <p:cond delay="0"/>
                                  </p:stCondLst>
                                  <p:childTnLst>
                                    <p:set>
                                      <p:cBhvr>
                                        <p:cTn id="71" dur="1" fill="hold">
                                          <p:stCondLst>
                                            <p:cond delay="0"/>
                                          </p:stCondLst>
                                        </p:cTn>
                                        <p:tgtEl>
                                          <p:spTgt spid="4">
                                            <p:txEl>
                                              <p:pRg st="5" end="5"/>
                                            </p:txEl>
                                          </p:spTgt>
                                        </p:tgtEl>
                                        <p:attrNameLst>
                                          <p:attrName>style.visibility</p:attrName>
                                        </p:attrNameLst>
                                      </p:cBhvr>
                                      <p:to>
                                        <p:strVal val="visible"/>
                                      </p:to>
                                    </p:set>
                                    <p:anim calcmode="lin" valueType="num">
                                      <p:cBhvr>
                                        <p:cTn id="72" dur="1000" fill="hold"/>
                                        <p:tgtEl>
                                          <p:spTgt spid="4">
                                            <p:txEl>
                                              <p:pRg st="5" end="5"/>
                                            </p:txEl>
                                          </p:spTgt>
                                        </p:tgtEl>
                                        <p:attrNameLst>
                                          <p:attrName>ppt_w</p:attrName>
                                        </p:attrNameLst>
                                      </p:cBhvr>
                                      <p:tavLst>
                                        <p:tav tm="0">
                                          <p:val>
                                            <p:fltVal val="0"/>
                                          </p:val>
                                        </p:tav>
                                        <p:tav tm="100000">
                                          <p:val>
                                            <p:strVal val="#ppt_w"/>
                                          </p:val>
                                        </p:tav>
                                      </p:tavLst>
                                    </p:anim>
                                    <p:anim calcmode="lin" valueType="num">
                                      <p:cBhvr>
                                        <p:cTn id="73" dur="1000" fill="hold"/>
                                        <p:tgtEl>
                                          <p:spTgt spid="4">
                                            <p:txEl>
                                              <p:pRg st="5" end="5"/>
                                            </p:txEl>
                                          </p:spTgt>
                                        </p:tgtEl>
                                        <p:attrNameLst>
                                          <p:attrName>ppt_h</p:attrName>
                                        </p:attrNameLst>
                                      </p:cBhvr>
                                      <p:tavLst>
                                        <p:tav tm="0">
                                          <p:val>
                                            <p:fltVal val="0"/>
                                          </p:val>
                                        </p:tav>
                                        <p:tav tm="100000">
                                          <p:val>
                                            <p:strVal val="#ppt_h"/>
                                          </p:val>
                                        </p:tav>
                                      </p:tavLst>
                                    </p:anim>
                                    <p:anim calcmode="lin" valueType="num">
                                      <p:cBhvr>
                                        <p:cTn id="74" dur="1000" fill="hold"/>
                                        <p:tgtEl>
                                          <p:spTgt spid="4">
                                            <p:txEl>
                                              <p:pRg st="5" end="5"/>
                                            </p:txEl>
                                          </p:spTgt>
                                        </p:tgtEl>
                                        <p:attrNameLst>
                                          <p:attrName>style.rotation</p:attrName>
                                        </p:attrNameLst>
                                      </p:cBhvr>
                                      <p:tavLst>
                                        <p:tav tm="0">
                                          <p:val>
                                            <p:fltVal val="90"/>
                                          </p:val>
                                        </p:tav>
                                        <p:tav tm="100000">
                                          <p:val>
                                            <p:fltVal val="0"/>
                                          </p:val>
                                        </p:tav>
                                      </p:tavLst>
                                    </p:anim>
                                    <p:animEffect transition="in" filter="fade">
                                      <p:cBhvr>
                                        <p:cTn id="75" dur="1000"/>
                                        <p:tgtEl>
                                          <p:spTgt spid="4">
                                            <p:txEl>
                                              <p:pRg st="5" end="5"/>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32" presetClass="emph" presetSubtype="0" fill="hold" nodeType="clickEffect">
                                  <p:stCondLst>
                                    <p:cond delay="0"/>
                                  </p:stCondLst>
                                  <p:childTnLst>
                                    <p:animRot by="120000">
                                      <p:cBhvr>
                                        <p:cTn id="79" dur="100" fill="hold">
                                          <p:stCondLst>
                                            <p:cond delay="0"/>
                                          </p:stCondLst>
                                        </p:cTn>
                                        <p:tgtEl>
                                          <p:spTgt spid="4">
                                            <p:txEl>
                                              <p:pRg st="6" end="6"/>
                                            </p:txEl>
                                          </p:spTgt>
                                        </p:tgtEl>
                                        <p:attrNameLst>
                                          <p:attrName>r</p:attrName>
                                        </p:attrNameLst>
                                      </p:cBhvr>
                                    </p:animRot>
                                    <p:animRot by="-240000">
                                      <p:cBhvr>
                                        <p:cTn id="80" dur="200" fill="hold">
                                          <p:stCondLst>
                                            <p:cond delay="200"/>
                                          </p:stCondLst>
                                        </p:cTn>
                                        <p:tgtEl>
                                          <p:spTgt spid="4">
                                            <p:txEl>
                                              <p:pRg st="6" end="6"/>
                                            </p:txEl>
                                          </p:spTgt>
                                        </p:tgtEl>
                                        <p:attrNameLst>
                                          <p:attrName>r</p:attrName>
                                        </p:attrNameLst>
                                      </p:cBhvr>
                                    </p:animRot>
                                    <p:animRot by="240000">
                                      <p:cBhvr>
                                        <p:cTn id="81" dur="200" fill="hold">
                                          <p:stCondLst>
                                            <p:cond delay="400"/>
                                          </p:stCondLst>
                                        </p:cTn>
                                        <p:tgtEl>
                                          <p:spTgt spid="4">
                                            <p:txEl>
                                              <p:pRg st="6" end="6"/>
                                            </p:txEl>
                                          </p:spTgt>
                                        </p:tgtEl>
                                        <p:attrNameLst>
                                          <p:attrName>r</p:attrName>
                                        </p:attrNameLst>
                                      </p:cBhvr>
                                    </p:animRot>
                                    <p:animRot by="-240000">
                                      <p:cBhvr>
                                        <p:cTn id="82" dur="200" fill="hold">
                                          <p:stCondLst>
                                            <p:cond delay="600"/>
                                          </p:stCondLst>
                                        </p:cTn>
                                        <p:tgtEl>
                                          <p:spTgt spid="4">
                                            <p:txEl>
                                              <p:pRg st="6" end="6"/>
                                            </p:txEl>
                                          </p:spTgt>
                                        </p:tgtEl>
                                        <p:attrNameLst>
                                          <p:attrName>r</p:attrName>
                                        </p:attrNameLst>
                                      </p:cBhvr>
                                    </p:animRot>
                                    <p:animRot by="120000">
                                      <p:cBhvr>
                                        <p:cTn id="83" dur="200" fill="hold">
                                          <p:stCondLst>
                                            <p:cond delay="800"/>
                                          </p:stCondLst>
                                        </p:cTn>
                                        <p:tgtEl>
                                          <p:spTgt spid="4">
                                            <p:txEl>
                                              <p:pRg st="6" end="6"/>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37E92-6BDC-4A09-8840-4C1C5504528C}"/>
              </a:ext>
            </a:extLst>
          </p:cNvPr>
          <p:cNvSpPr>
            <a:spLocks noGrp="1"/>
          </p:cNvSpPr>
          <p:nvPr>
            <p:ph type="title"/>
          </p:nvPr>
        </p:nvSpPr>
        <p:spPr/>
        <p:txBody>
          <a:bodyPr/>
          <a:lstStyle/>
          <a:p>
            <a:r>
              <a:rPr lang="en-US" dirty="0"/>
              <a:t> Order   Isoptera  ( termites; white ants )</a:t>
            </a:r>
          </a:p>
        </p:txBody>
      </p:sp>
      <p:pic>
        <p:nvPicPr>
          <p:cNvPr id="5" name="Content Placeholder 4">
            <a:extLst>
              <a:ext uri="{FF2B5EF4-FFF2-40B4-BE49-F238E27FC236}">
                <a16:creationId xmlns:a16="http://schemas.microsoft.com/office/drawing/2014/main" id="{A9676569-5E0B-4303-8F32-733834A0DB6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63688" y="1555932"/>
            <a:ext cx="6811616" cy="4929081"/>
          </a:xfrm>
        </p:spPr>
      </p:pic>
    </p:spTree>
    <p:extLst>
      <p:ext uri="{BB962C8B-B14F-4D97-AF65-F5344CB8AC3E}">
        <p14:creationId xmlns:p14="http://schemas.microsoft.com/office/powerpoint/2010/main" val="16780263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94406-AD56-4B26-A017-1D00B9C44304}"/>
              </a:ext>
            </a:extLst>
          </p:cNvPr>
          <p:cNvSpPr>
            <a:spLocks noGrp="1"/>
          </p:cNvSpPr>
          <p:nvPr>
            <p:ph type="title"/>
          </p:nvPr>
        </p:nvSpPr>
        <p:spPr/>
        <p:txBody>
          <a:bodyPr/>
          <a:lstStyle/>
          <a:p>
            <a:r>
              <a:rPr lang="ar-IQ" dirty="0"/>
              <a:t>الفرق بين النمل الحقيقي   والنمل الابيض         </a:t>
            </a:r>
            <a:endParaRPr lang="en-GB" dirty="0"/>
          </a:p>
        </p:txBody>
      </p:sp>
      <p:pic>
        <p:nvPicPr>
          <p:cNvPr id="5" name="Content Placeholder 4">
            <a:extLst>
              <a:ext uri="{FF2B5EF4-FFF2-40B4-BE49-F238E27FC236}">
                <a16:creationId xmlns:a16="http://schemas.microsoft.com/office/drawing/2014/main" id="{645A85D9-CE99-4698-AE23-149B2F4918F6}"/>
              </a:ext>
            </a:extLst>
          </p:cNvPr>
          <p:cNvPicPr>
            <a:picLocks noGrp="1" noChangeAspect="1"/>
          </p:cNvPicPr>
          <p:nvPr>
            <p:ph idx="1"/>
          </p:nvPr>
        </p:nvPicPr>
        <p:blipFill>
          <a:blip r:embed="rId2"/>
          <a:stretch>
            <a:fillRect/>
          </a:stretch>
        </p:blipFill>
        <p:spPr>
          <a:xfrm>
            <a:off x="5373437" y="1247777"/>
            <a:ext cx="5791702" cy="4352921"/>
          </a:xfrm>
          <a:prstGeom prst="rect">
            <a:avLst/>
          </a:prstGeom>
        </p:spPr>
      </p:pic>
      <p:sp>
        <p:nvSpPr>
          <p:cNvPr id="4" name="Text Placeholder 3">
            <a:extLst>
              <a:ext uri="{FF2B5EF4-FFF2-40B4-BE49-F238E27FC236}">
                <a16:creationId xmlns:a16="http://schemas.microsoft.com/office/drawing/2014/main" id="{A0A71EF3-9308-4794-9D68-AC1A0B59CE56}"/>
              </a:ext>
            </a:extLst>
          </p:cNvPr>
          <p:cNvSpPr>
            <a:spLocks noGrp="1"/>
          </p:cNvSpPr>
          <p:nvPr>
            <p:ph type="body" sz="half" idx="2"/>
          </p:nvPr>
        </p:nvSpPr>
        <p:spPr/>
        <p:txBody>
          <a:bodyPr>
            <a:normAutofit/>
          </a:bodyPr>
          <a:lstStyle/>
          <a:p>
            <a:pPr algn="r" rtl="1"/>
            <a:r>
              <a:rPr lang="ar-IQ" sz="2800" dirty="0">
                <a:latin typeface="Adobe Arabic" panose="02040503050201020203" pitchFamily="18" charset="-78"/>
                <a:cs typeface="Adobe Arabic" panose="02040503050201020203" pitchFamily="18" charset="-78"/>
              </a:rPr>
              <a:t>الاختلافات هي</a:t>
            </a:r>
          </a:p>
          <a:p>
            <a:pPr algn="r" rtl="1"/>
            <a:r>
              <a:rPr lang="ar-IQ" sz="2800" dirty="0">
                <a:latin typeface="Adobe Arabic" panose="02040503050201020203" pitchFamily="18" charset="-78"/>
                <a:cs typeface="Adobe Arabic" panose="02040503050201020203" pitchFamily="18" charset="-78"/>
              </a:rPr>
              <a:t>1- اللامس</a:t>
            </a:r>
          </a:p>
          <a:p>
            <a:pPr algn="r" rtl="1"/>
            <a:r>
              <a:rPr lang="ar-IQ" sz="2800" dirty="0">
                <a:latin typeface="Adobe Arabic" panose="02040503050201020203" pitchFamily="18" charset="-78"/>
                <a:cs typeface="Adobe Arabic" panose="02040503050201020203" pitchFamily="18" charset="-78"/>
              </a:rPr>
              <a:t>2- الاجنحه</a:t>
            </a:r>
          </a:p>
          <a:p>
            <a:pPr algn="r" rtl="1"/>
            <a:r>
              <a:rPr lang="ar-IQ" sz="2800" dirty="0">
                <a:latin typeface="Adobe Arabic" panose="02040503050201020203" pitchFamily="18" charset="-78"/>
                <a:cs typeface="Adobe Arabic" panose="02040503050201020203" pitchFamily="18" charset="-78"/>
              </a:rPr>
              <a:t>3-ارتباط الصدر بالبطن</a:t>
            </a:r>
          </a:p>
          <a:p>
            <a:pPr algn="r" rtl="1"/>
            <a:r>
              <a:rPr lang="ar-IQ" sz="2800" dirty="0">
                <a:latin typeface="Adobe Arabic" panose="02040503050201020203" pitchFamily="18" charset="-78"/>
                <a:cs typeface="Adobe Arabic" panose="02040503050201020203" pitchFamily="18" charset="-78"/>
              </a:rPr>
              <a:t>4- اللون</a:t>
            </a:r>
            <a:endParaRPr lang="en-GB" sz="2800" dirty="0">
              <a:latin typeface="Adobe Arabic" panose="02040503050201020203" pitchFamily="18" charset="-78"/>
              <a:cs typeface="Adobe Arabic" panose="02040503050201020203" pitchFamily="18" charset="-78"/>
            </a:endParaRPr>
          </a:p>
        </p:txBody>
      </p:sp>
    </p:spTree>
    <p:extLst>
      <p:ext uri="{BB962C8B-B14F-4D97-AF65-F5344CB8AC3E}">
        <p14:creationId xmlns:p14="http://schemas.microsoft.com/office/powerpoint/2010/main" val="674048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additive="base">
                                        <p:cTn id="1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Effect transition="in" filter="wipe(down)">
                                      <p:cBhvr>
                                        <p:cTn id="25" dur="580">
                                          <p:stCondLst>
                                            <p:cond delay="0"/>
                                          </p:stCondLst>
                                        </p:cTn>
                                        <p:tgtEl>
                                          <p:spTgt spid="4">
                                            <p:txEl>
                                              <p:pRg st="1" end="1"/>
                                            </p:txEl>
                                          </p:spTgt>
                                        </p:tgtEl>
                                      </p:cBhvr>
                                    </p:animEffect>
                                    <p:anim calcmode="lin" valueType="num">
                                      <p:cBhvr>
                                        <p:cTn id="26" dur="1822" tmFilter="0,0; 0.14,0.36; 0.43,0.73; 0.71,0.91; 1.0,1.0">
                                          <p:stCondLst>
                                            <p:cond delay="0"/>
                                          </p:stCondLst>
                                        </p:cTn>
                                        <p:tgtEl>
                                          <p:spTgt spid="4">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4">
                                            <p:txEl>
                                              <p:pRg st="1" end="1"/>
                                            </p:txEl>
                                          </p:spTgt>
                                        </p:tgtEl>
                                      </p:cBhvr>
                                      <p:to x="100000" y="60000"/>
                                    </p:animScale>
                                    <p:animScale>
                                      <p:cBhvr>
                                        <p:cTn id="32" dur="166" decel="50000">
                                          <p:stCondLst>
                                            <p:cond delay="676"/>
                                          </p:stCondLst>
                                        </p:cTn>
                                        <p:tgtEl>
                                          <p:spTgt spid="4">
                                            <p:txEl>
                                              <p:pRg st="1" end="1"/>
                                            </p:txEl>
                                          </p:spTgt>
                                        </p:tgtEl>
                                      </p:cBhvr>
                                      <p:to x="100000" y="100000"/>
                                    </p:animScale>
                                    <p:animScale>
                                      <p:cBhvr>
                                        <p:cTn id="33" dur="26">
                                          <p:stCondLst>
                                            <p:cond delay="1312"/>
                                          </p:stCondLst>
                                        </p:cTn>
                                        <p:tgtEl>
                                          <p:spTgt spid="4">
                                            <p:txEl>
                                              <p:pRg st="1" end="1"/>
                                            </p:txEl>
                                          </p:spTgt>
                                        </p:tgtEl>
                                      </p:cBhvr>
                                      <p:to x="100000" y="80000"/>
                                    </p:animScale>
                                    <p:animScale>
                                      <p:cBhvr>
                                        <p:cTn id="34" dur="166" decel="50000">
                                          <p:stCondLst>
                                            <p:cond delay="1338"/>
                                          </p:stCondLst>
                                        </p:cTn>
                                        <p:tgtEl>
                                          <p:spTgt spid="4">
                                            <p:txEl>
                                              <p:pRg st="1" end="1"/>
                                            </p:txEl>
                                          </p:spTgt>
                                        </p:tgtEl>
                                      </p:cBhvr>
                                      <p:to x="100000" y="100000"/>
                                    </p:animScale>
                                    <p:animScale>
                                      <p:cBhvr>
                                        <p:cTn id="35" dur="26">
                                          <p:stCondLst>
                                            <p:cond delay="1642"/>
                                          </p:stCondLst>
                                        </p:cTn>
                                        <p:tgtEl>
                                          <p:spTgt spid="4">
                                            <p:txEl>
                                              <p:pRg st="1" end="1"/>
                                            </p:txEl>
                                          </p:spTgt>
                                        </p:tgtEl>
                                      </p:cBhvr>
                                      <p:to x="100000" y="90000"/>
                                    </p:animScale>
                                    <p:animScale>
                                      <p:cBhvr>
                                        <p:cTn id="36" dur="166" decel="50000">
                                          <p:stCondLst>
                                            <p:cond delay="1668"/>
                                          </p:stCondLst>
                                        </p:cTn>
                                        <p:tgtEl>
                                          <p:spTgt spid="4">
                                            <p:txEl>
                                              <p:pRg st="1" end="1"/>
                                            </p:txEl>
                                          </p:spTgt>
                                        </p:tgtEl>
                                      </p:cBhvr>
                                      <p:to x="100000" y="100000"/>
                                    </p:animScale>
                                    <p:animScale>
                                      <p:cBhvr>
                                        <p:cTn id="37" dur="26">
                                          <p:stCondLst>
                                            <p:cond delay="1808"/>
                                          </p:stCondLst>
                                        </p:cTn>
                                        <p:tgtEl>
                                          <p:spTgt spid="4">
                                            <p:txEl>
                                              <p:pRg st="1" end="1"/>
                                            </p:txEl>
                                          </p:spTgt>
                                        </p:tgtEl>
                                      </p:cBhvr>
                                      <p:to x="100000" y="95000"/>
                                    </p:animScale>
                                    <p:animScale>
                                      <p:cBhvr>
                                        <p:cTn id="38" dur="166" decel="50000">
                                          <p:stCondLst>
                                            <p:cond delay="1834"/>
                                          </p:stCondLst>
                                        </p:cTn>
                                        <p:tgtEl>
                                          <p:spTgt spid="4">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4">
                                            <p:txEl>
                                              <p:pRg st="2" end="2"/>
                                            </p:txEl>
                                          </p:spTgt>
                                        </p:tgtEl>
                                        <p:attrNameLst>
                                          <p:attrName>style.visibility</p:attrName>
                                        </p:attrNameLst>
                                      </p:cBhvr>
                                      <p:to>
                                        <p:strVal val="visible"/>
                                      </p:to>
                                    </p:set>
                                    <p:animEffect transition="in" filter="wipe(down)">
                                      <p:cBhvr>
                                        <p:cTn id="43" dur="580">
                                          <p:stCondLst>
                                            <p:cond delay="0"/>
                                          </p:stCondLst>
                                        </p:cTn>
                                        <p:tgtEl>
                                          <p:spTgt spid="4">
                                            <p:txEl>
                                              <p:pRg st="2" end="2"/>
                                            </p:txEl>
                                          </p:spTgt>
                                        </p:tgtEl>
                                      </p:cBhvr>
                                    </p:animEffect>
                                    <p:anim calcmode="lin" valueType="num">
                                      <p:cBhvr>
                                        <p:cTn id="44" dur="1822" tmFilter="0,0; 0.14,0.36; 0.43,0.73; 0.71,0.91; 1.0,1.0">
                                          <p:stCondLst>
                                            <p:cond delay="0"/>
                                          </p:stCondLst>
                                        </p:cTn>
                                        <p:tgtEl>
                                          <p:spTgt spid="4">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4">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4">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4">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4">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4">
                                            <p:txEl>
                                              <p:pRg st="2" end="2"/>
                                            </p:txEl>
                                          </p:spTgt>
                                        </p:tgtEl>
                                      </p:cBhvr>
                                      <p:to x="100000" y="60000"/>
                                    </p:animScale>
                                    <p:animScale>
                                      <p:cBhvr>
                                        <p:cTn id="50" dur="166" decel="50000">
                                          <p:stCondLst>
                                            <p:cond delay="676"/>
                                          </p:stCondLst>
                                        </p:cTn>
                                        <p:tgtEl>
                                          <p:spTgt spid="4">
                                            <p:txEl>
                                              <p:pRg st="2" end="2"/>
                                            </p:txEl>
                                          </p:spTgt>
                                        </p:tgtEl>
                                      </p:cBhvr>
                                      <p:to x="100000" y="100000"/>
                                    </p:animScale>
                                    <p:animScale>
                                      <p:cBhvr>
                                        <p:cTn id="51" dur="26">
                                          <p:stCondLst>
                                            <p:cond delay="1312"/>
                                          </p:stCondLst>
                                        </p:cTn>
                                        <p:tgtEl>
                                          <p:spTgt spid="4">
                                            <p:txEl>
                                              <p:pRg st="2" end="2"/>
                                            </p:txEl>
                                          </p:spTgt>
                                        </p:tgtEl>
                                      </p:cBhvr>
                                      <p:to x="100000" y="80000"/>
                                    </p:animScale>
                                    <p:animScale>
                                      <p:cBhvr>
                                        <p:cTn id="52" dur="166" decel="50000">
                                          <p:stCondLst>
                                            <p:cond delay="1338"/>
                                          </p:stCondLst>
                                        </p:cTn>
                                        <p:tgtEl>
                                          <p:spTgt spid="4">
                                            <p:txEl>
                                              <p:pRg st="2" end="2"/>
                                            </p:txEl>
                                          </p:spTgt>
                                        </p:tgtEl>
                                      </p:cBhvr>
                                      <p:to x="100000" y="100000"/>
                                    </p:animScale>
                                    <p:animScale>
                                      <p:cBhvr>
                                        <p:cTn id="53" dur="26">
                                          <p:stCondLst>
                                            <p:cond delay="1642"/>
                                          </p:stCondLst>
                                        </p:cTn>
                                        <p:tgtEl>
                                          <p:spTgt spid="4">
                                            <p:txEl>
                                              <p:pRg st="2" end="2"/>
                                            </p:txEl>
                                          </p:spTgt>
                                        </p:tgtEl>
                                      </p:cBhvr>
                                      <p:to x="100000" y="90000"/>
                                    </p:animScale>
                                    <p:animScale>
                                      <p:cBhvr>
                                        <p:cTn id="54" dur="166" decel="50000">
                                          <p:stCondLst>
                                            <p:cond delay="1668"/>
                                          </p:stCondLst>
                                        </p:cTn>
                                        <p:tgtEl>
                                          <p:spTgt spid="4">
                                            <p:txEl>
                                              <p:pRg st="2" end="2"/>
                                            </p:txEl>
                                          </p:spTgt>
                                        </p:tgtEl>
                                      </p:cBhvr>
                                      <p:to x="100000" y="100000"/>
                                    </p:animScale>
                                    <p:animScale>
                                      <p:cBhvr>
                                        <p:cTn id="55" dur="26">
                                          <p:stCondLst>
                                            <p:cond delay="1808"/>
                                          </p:stCondLst>
                                        </p:cTn>
                                        <p:tgtEl>
                                          <p:spTgt spid="4">
                                            <p:txEl>
                                              <p:pRg st="2" end="2"/>
                                            </p:txEl>
                                          </p:spTgt>
                                        </p:tgtEl>
                                      </p:cBhvr>
                                      <p:to x="100000" y="95000"/>
                                    </p:animScale>
                                    <p:animScale>
                                      <p:cBhvr>
                                        <p:cTn id="56" dur="166" decel="50000">
                                          <p:stCondLst>
                                            <p:cond delay="1834"/>
                                          </p:stCondLst>
                                        </p:cTn>
                                        <p:tgtEl>
                                          <p:spTgt spid="4">
                                            <p:txEl>
                                              <p:pRg st="2" end="2"/>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4">
                                            <p:txEl>
                                              <p:pRg st="3" end="3"/>
                                            </p:txEl>
                                          </p:spTgt>
                                        </p:tgtEl>
                                        <p:attrNameLst>
                                          <p:attrName>style.visibility</p:attrName>
                                        </p:attrNameLst>
                                      </p:cBhvr>
                                      <p:to>
                                        <p:strVal val="visible"/>
                                      </p:to>
                                    </p:set>
                                    <p:animEffect transition="in" filter="wipe(down)">
                                      <p:cBhvr>
                                        <p:cTn id="61" dur="580">
                                          <p:stCondLst>
                                            <p:cond delay="0"/>
                                          </p:stCondLst>
                                        </p:cTn>
                                        <p:tgtEl>
                                          <p:spTgt spid="4">
                                            <p:txEl>
                                              <p:pRg st="3" end="3"/>
                                            </p:txEl>
                                          </p:spTgt>
                                        </p:tgtEl>
                                      </p:cBhvr>
                                    </p:animEffect>
                                    <p:anim calcmode="lin" valueType="num">
                                      <p:cBhvr>
                                        <p:cTn id="62" dur="1822" tmFilter="0,0; 0.14,0.36; 0.43,0.73; 0.71,0.91; 1.0,1.0">
                                          <p:stCondLst>
                                            <p:cond delay="0"/>
                                          </p:stCondLst>
                                        </p:cTn>
                                        <p:tgtEl>
                                          <p:spTgt spid="4">
                                            <p:txEl>
                                              <p:pRg st="3" end="3"/>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4">
                                            <p:txEl>
                                              <p:pRg st="3" end="3"/>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4">
                                            <p:txEl>
                                              <p:pRg st="3" end="3"/>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4">
                                            <p:txEl>
                                              <p:pRg st="3" end="3"/>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4">
                                            <p:txEl>
                                              <p:pRg st="3" end="3"/>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4">
                                            <p:txEl>
                                              <p:pRg st="3" end="3"/>
                                            </p:txEl>
                                          </p:spTgt>
                                        </p:tgtEl>
                                      </p:cBhvr>
                                      <p:to x="100000" y="60000"/>
                                    </p:animScale>
                                    <p:animScale>
                                      <p:cBhvr>
                                        <p:cTn id="68" dur="166" decel="50000">
                                          <p:stCondLst>
                                            <p:cond delay="676"/>
                                          </p:stCondLst>
                                        </p:cTn>
                                        <p:tgtEl>
                                          <p:spTgt spid="4">
                                            <p:txEl>
                                              <p:pRg st="3" end="3"/>
                                            </p:txEl>
                                          </p:spTgt>
                                        </p:tgtEl>
                                      </p:cBhvr>
                                      <p:to x="100000" y="100000"/>
                                    </p:animScale>
                                    <p:animScale>
                                      <p:cBhvr>
                                        <p:cTn id="69" dur="26">
                                          <p:stCondLst>
                                            <p:cond delay="1312"/>
                                          </p:stCondLst>
                                        </p:cTn>
                                        <p:tgtEl>
                                          <p:spTgt spid="4">
                                            <p:txEl>
                                              <p:pRg st="3" end="3"/>
                                            </p:txEl>
                                          </p:spTgt>
                                        </p:tgtEl>
                                      </p:cBhvr>
                                      <p:to x="100000" y="80000"/>
                                    </p:animScale>
                                    <p:animScale>
                                      <p:cBhvr>
                                        <p:cTn id="70" dur="166" decel="50000">
                                          <p:stCondLst>
                                            <p:cond delay="1338"/>
                                          </p:stCondLst>
                                        </p:cTn>
                                        <p:tgtEl>
                                          <p:spTgt spid="4">
                                            <p:txEl>
                                              <p:pRg st="3" end="3"/>
                                            </p:txEl>
                                          </p:spTgt>
                                        </p:tgtEl>
                                      </p:cBhvr>
                                      <p:to x="100000" y="100000"/>
                                    </p:animScale>
                                    <p:animScale>
                                      <p:cBhvr>
                                        <p:cTn id="71" dur="26">
                                          <p:stCondLst>
                                            <p:cond delay="1642"/>
                                          </p:stCondLst>
                                        </p:cTn>
                                        <p:tgtEl>
                                          <p:spTgt spid="4">
                                            <p:txEl>
                                              <p:pRg st="3" end="3"/>
                                            </p:txEl>
                                          </p:spTgt>
                                        </p:tgtEl>
                                      </p:cBhvr>
                                      <p:to x="100000" y="90000"/>
                                    </p:animScale>
                                    <p:animScale>
                                      <p:cBhvr>
                                        <p:cTn id="72" dur="166" decel="50000">
                                          <p:stCondLst>
                                            <p:cond delay="1668"/>
                                          </p:stCondLst>
                                        </p:cTn>
                                        <p:tgtEl>
                                          <p:spTgt spid="4">
                                            <p:txEl>
                                              <p:pRg st="3" end="3"/>
                                            </p:txEl>
                                          </p:spTgt>
                                        </p:tgtEl>
                                      </p:cBhvr>
                                      <p:to x="100000" y="100000"/>
                                    </p:animScale>
                                    <p:animScale>
                                      <p:cBhvr>
                                        <p:cTn id="73" dur="26">
                                          <p:stCondLst>
                                            <p:cond delay="1808"/>
                                          </p:stCondLst>
                                        </p:cTn>
                                        <p:tgtEl>
                                          <p:spTgt spid="4">
                                            <p:txEl>
                                              <p:pRg st="3" end="3"/>
                                            </p:txEl>
                                          </p:spTgt>
                                        </p:tgtEl>
                                      </p:cBhvr>
                                      <p:to x="100000" y="95000"/>
                                    </p:animScale>
                                    <p:animScale>
                                      <p:cBhvr>
                                        <p:cTn id="74" dur="166" decel="50000">
                                          <p:stCondLst>
                                            <p:cond delay="1834"/>
                                          </p:stCondLst>
                                        </p:cTn>
                                        <p:tgtEl>
                                          <p:spTgt spid="4">
                                            <p:txEl>
                                              <p:pRg st="3" end="3"/>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nodeType="clickEffect">
                                  <p:stCondLst>
                                    <p:cond delay="0"/>
                                  </p:stCondLst>
                                  <p:childTnLst>
                                    <p:set>
                                      <p:cBhvr>
                                        <p:cTn id="78" dur="1" fill="hold">
                                          <p:stCondLst>
                                            <p:cond delay="0"/>
                                          </p:stCondLst>
                                        </p:cTn>
                                        <p:tgtEl>
                                          <p:spTgt spid="4">
                                            <p:txEl>
                                              <p:pRg st="4" end="4"/>
                                            </p:txEl>
                                          </p:spTgt>
                                        </p:tgtEl>
                                        <p:attrNameLst>
                                          <p:attrName>style.visibility</p:attrName>
                                        </p:attrNameLst>
                                      </p:cBhvr>
                                      <p:to>
                                        <p:strVal val="visible"/>
                                      </p:to>
                                    </p:set>
                                    <p:animEffect transition="in" filter="wipe(down)">
                                      <p:cBhvr>
                                        <p:cTn id="79" dur="580">
                                          <p:stCondLst>
                                            <p:cond delay="0"/>
                                          </p:stCondLst>
                                        </p:cTn>
                                        <p:tgtEl>
                                          <p:spTgt spid="4">
                                            <p:txEl>
                                              <p:pRg st="4" end="4"/>
                                            </p:txEl>
                                          </p:spTgt>
                                        </p:tgtEl>
                                      </p:cBhvr>
                                    </p:animEffect>
                                    <p:anim calcmode="lin" valueType="num">
                                      <p:cBhvr>
                                        <p:cTn id="80" dur="1822" tmFilter="0,0; 0.14,0.36; 0.43,0.73; 0.71,0.91; 1.0,1.0">
                                          <p:stCondLst>
                                            <p:cond delay="0"/>
                                          </p:stCondLst>
                                        </p:cTn>
                                        <p:tgtEl>
                                          <p:spTgt spid="4">
                                            <p:txEl>
                                              <p:pRg st="4" end="4"/>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4">
                                            <p:txEl>
                                              <p:pRg st="4" end="4"/>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4">
                                            <p:txEl>
                                              <p:pRg st="4" end="4"/>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4">
                                            <p:txEl>
                                              <p:pRg st="4" end="4"/>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4">
                                            <p:txEl>
                                              <p:pRg st="4" end="4"/>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4">
                                            <p:txEl>
                                              <p:pRg st="4" end="4"/>
                                            </p:txEl>
                                          </p:spTgt>
                                        </p:tgtEl>
                                      </p:cBhvr>
                                      <p:to x="100000" y="60000"/>
                                    </p:animScale>
                                    <p:animScale>
                                      <p:cBhvr>
                                        <p:cTn id="86" dur="166" decel="50000">
                                          <p:stCondLst>
                                            <p:cond delay="676"/>
                                          </p:stCondLst>
                                        </p:cTn>
                                        <p:tgtEl>
                                          <p:spTgt spid="4">
                                            <p:txEl>
                                              <p:pRg st="4" end="4"/>
                                            </p:txEl>
                                          </p:spTgt>
                                        </p:tgtEl>
                                      </p:cBhvr>
                                      <p:to x="100000" y="100000"/>
                                    </p:animScale>
                                    <p:animScale>
                                      <p:cBhvr>
                                        <p:cTn id="87" dur="26">
                                          <p:stCondLst>
                                            <p:cond delay="1312"/>
                                          </p:stCondLst>
                                        </p:cTn>
                                        <p:tgtEl>
                                          <p:spTgt spid="4">
                                            <p:txEl>
                                              <p:pRg st="4" end="4"/>
                                            </p:txEl>
                                          </p:spTgt>
                                        </p:tgtEl>
                                      </p:cBhvr>
                                      <p:to x="100000" y="80000"/>
                                    </p:animScale>
                                    <p:animScale>
                                      <p:cBhvr>
                                        <p:cTn id="88" dur="166" decel="50000">
                                          <p:stCondLst>
                                            <p:cond delay="1338"/>
                                          </p:stCondLst>
                                        </p:cTn>
                                        <p:tgtEl>
                                          <p:spTgt spid="4">
                                            <p:txEl>
                                              <p:pRg st="4" end="4"/>
                                            </p:txEl>
                                          </p:spTgt>
                                        </p:tgtEl>
                                      </p:cBhvr>
                                      <p:to x="100000" y="100000"/>
                                    </p:animScale>
                                    <p:animScale>
                                      <p:cBhvr>
                                        <p:cTn id="89" dur="26">
                                          <p:stCondLst>
                                            <p:cond delay="1642"/>
                                          </p:stCondLst>
                                        </p:cTn>
                                        <p:tgtEl>
                                          <p:spTgt spid="4">
                                            <p:txEl>
                                              <p:pRg st="4" end="4"/>
                                            </p:txEl>
                                          </p:spTgt>
                                        </p:tgtEl>
                                      </p:cBhvr>
                                      <p:to x="100000" y="90000"/>
                                    </p:animScale>
                                    <p:animScale>
                                      <p:cBhvr>
                                        <p:cTn id="90" dur="166" decel="50000">
                                          <p:stCondLst>
                                            <p:cond delay="1668"/>
                                          </p:stCondLst>
                                        </p:cTn>
                                        <p:tgtEl>
                                          <p:spTgt spid="4">
                                            <p:txEl>
                                              <p:pRg st="4" end="4"/>
                                            </p:txEl>
                                          </p:spTgt>
                                        </p:tgtEl>
                                      </p:cBhvr>
                                      <p:to x="100000" y="100000"/>
                                    </p:animScale>
                                    <p:animScale>
                                      <p:cBhvr>
                                        <p:cTn id="91" dur="26">
                                          <p:stCondLst>
                                            <p:cond delay="1808"/>
                                          </p:stCondLst>
                                        </p:cTn>
                                        <p:tgtEl>
                                          <p:spTgt spid="4">
                                            <p:txEl>
                                              <p:pRg st="4" end="4"/>
                                            </p:txEl>
                                          </p:spTgt>
                                        </p:tgtEl>
                                      </p:cBhvr>
                                      <p:to x="100000" y="95000"/>
                                    </p:animScale>
                                    <p:animScale>
                                      <p:cBhvr>
                                        <p:cTn id="92" dur="166" decel="50000">
                                          <p:stCondLst>
                                            <p:cond delay="1834"/>
                                          </p:stCondLst>
                                        </p:cTn>
                                        <p:tgtEl>
                                          <p:spTgt spid="4">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AEAEB-D6DA-4FFC-A688-2DFDC5E7C325}"/>
              </a:ext>
            </a:extLst>
          </p:cNvPr>
          <p:cNvSpPr>
            <a:spLocks noGrp="1"/>
          </p:cNvSpPr>
          <p:nvPr>
            <p:ph type="title"/>
          </p:nvPr>
        </p:nvSpPr>
        <p:spPr/>
        <p:txBody>
          <a:bodyPr/>
          <a:lstStyle/>
          <a:p>
            <a:r>
              <a:rPr lang="ar-IQ" dirty="0"/>
              <a:t>مستويات الارضه      </a:t>
            </a:r>
            <a:endParaRPr lang="en-GB" dirty="0"/>
          </a:p>
        </p:txBody>
      </p:sp>
      <p:pic>
        <p:nvPicPr>
          <p:cNvPr id="5" name="Content Placeholder 4">
            <a:extLst>
              <a:ext uri="{FF2B5EF4-FFF2-40B4-BE49-F238E27FC236}">
                <a16:creationId xmlns:a16="http://schemas.microsoft.com/office/drawing/2014/main" id="{14D0F4D8-80BB-49AC-B869-699D2D59D5B7}"/>
              </a:ext>
            </a:extLst>
          </p:cNvPr>
          <p:cNvPicPr>
            <a:picLocks noGrp="1" noChangeAspect="1"/>
          </p:cNvPicPr>
          <p:nvPr>
            <p:ph idx="1"/>
          </p:nvPr>
        </p:nvPicPr>
        <p:blipFill>
          <a:blip r:embed="rId2"/>
          <a:stretch>
            <a:fillRect/>
          </a:stretch>
        </p:blipFill>
        <p:spPr>
          <a:xfrm>
            <a:off x="5233217" y="1141087"/>
            <a:ext cx="6072142" cy="4566300"/>
          </a:xfrm>
          <a:prstGeom prst="rect">
            <a:avLst/>
          </a:prstGeom>
        </p:spPr>
      </p:pic>
      <p:sp>
        <p:nvSpPr>
          <p:cNvPr id="4" name="Text Placeholder 3">
            <a:extLst>
              <a:ext uri="{FF2B5EF4-FFF2-40B4-BE49-F238E27FC236}">
                <a16:creationId xmlns:a16="http://schemas.microsoft.com/office/drawing/2014/main" id="{9AA9C4FF-86DA-43F6-B164-3BA908CE4E07}"/>
              </a:ext>
            </a:extLst>
          </p:cNvPr>
          <p:cNvSpPr>
            <a:spLocks noGrp="1"/>
          </p:cNvSpPr>
          <p:nvPr>
            <p:ph type="body" sz="half" idx="2"/>
          </p:nvPr>
        </p:nvSpPr>
        <p:spPr/>
        <p:txBody>
          <a:bodyPr>
            <a:normAutofit/>
          </a:bodyPr>
          <a:lstStyle/>
          <a:p>
            <a:pPr algn="r" rtl="1"/>
            <a:r>
              <a:rPr lang="ar-IQ" sz="2000" dirty="0">
                <a:latin typeface="Adobe Arabic" panose="02040503050201020203" pitchFamily="18" charset="-78"/>
                <a:cs typeface="Adobe Arabic" panose="02040503050201020203" pitchFamily="18" charset="-78"/>
              </a:rPr>
              <a:t>هناك خمس مستويات ضمن مملكة النمل الابيض وهي</a:t>
            </a:r>
          </a:p>
          <a:p>
            <a:pPr algn="r" rtl="1"/>
            <a:r>
              <a:rPr lang="ar-IQ" sz="2000" dirty="0">
                <a:latin typeface="Adobe Arabic" panose="02040503050201020203" pitchFamily="18" charset="-78"/>
                <a:cs typeface="Adobe Arabic" panose="02040503050201020203" pitchFamily="18" charset="-78"/>
              </a:rPr>
              <a:t>1- الملكه والتي هي الاهم</a:t>
            </a:r>
          </a:p>
          <a:p>
            <a:pPr algn="r" rtl="1"/>
            <a:r>
              <a:rPr lang="ar-IQ" sz="2000" dirty="0">
                <a:latin typeface="Adobe Arabic" panose="02040503050201020203" pitchFamily="18" charset="-78"/>
                <a:cs typeface="Adobe Arabic" panose="02040503050201020203" pitchFamily="18" charset="-78"/>
              </a:rPr>
              <a:t>2- الملك </a:t>
            </a:r>
          </a:p>
          <a:p>
            <a:pPr algn="r" rtl="1"/>
            <a:r>
              <a:rPr lang="ar-IQ" sz="2000" dirty="0">
                <a:latin typeface="Adobe Arabic" panose="02040503050201020203" pitchFamily="18" charset="-78"/>
                <a:cs typeface="Adobe Arabic" panose="02040503050201020203" pitchFamily="18" charset="-78"/>
              </a:rPr>
              <a:t>3- الجندي وهو المسؤول الدفاع عن الممكله</a:t>
            </a:r>
          </a:p>
          <a:p>
            <a:pPr algn="r" rtl="1"/>
            <a:r>
              <a:rPr lang="ar-IQ" sz="2000" dirty="0">
                <a:latin typeface="Adobe Arabic" panose="02040503050201020203" pitchFamily="18" charset="-78"/>
                <a:cs typeface="Adobe Arabic" panose="02040503050201020203" pitchFamily="18" charset="-78"/>
              </a:rPr>
              <a:t>4- العاملات وهي داينمو الخليه وعلى كاهلها  يقع العمل</a:t>
            </a:r>
          </a:p>
          <a:p>
            <a:pPr algn="r" rtl="1"/>
            <a:r>
              <a:rPr lang="ar-IQ" sz="2800" dirty="0">
                <a:latin typeface="Adobe Arabic" panose="02040503050201020203" pitchFamily="18" charset="-78"/>
                <a:cs typeface="Adobe Arabic" panose="02040503050201020203" pitchFamily="18" charset="-78"/>
              </a:rPr>
              <a:t>5-</a:t>
            </a:r>
            <a:r>
              <a:rPr lang="ar-IQ" sz="2000" dirty="0">
                <a:latin typeface="Adobe Arabic" panose="02040503050201020203" pitchFamily="18" charset="-78"/>
                <a:cs typeface="Adobe Arabic" panose="02040503050201020203" pitchFamily="18" charset="-78"/>
              </a:rPr>
              <a:t>الذكور</a:t>
            </a:r>
          </a:p>
          <a:p>
            <a:pPr algn="r" rtl="1"/>
            <a:r>
              <a:rPr lang="ar-IQ" sz="2000" dirty="0">
                <a:latin typeface="Adobe Arabic" panose="02040503050201020203" pitchFamily="18" charset="-78"/>
                <a:cs typeface="Adobe Arabic" panose="02040503050201020203" pitchFamily="18" charset="-78"/>
              </a:rPr>
              <a:t>6- التكاثرية المجنحة</a:t>
            </a:r>
            <a:r>
              <a:rPr lang="ar-IQ" sz="2800" dirty="0">
                <a:latin typeface="Adobe Arabic" panose="02040503050201020203" pitchFamily="18" charset="-78"/>
                <a:cs typeface="Adobe Arabic" panose="02040503050201020203" pitchFamily="18" charset="-78"/>
              </a:rPr>
              <a:t> </a:t>
            </a:r>
            <a:endParaRPr lang="en-GB" sz="2800" dirty="0">
              <a:latin typeface="Adobe Arabic" panose="02040503050201020203" pitchFamily="18" charset="-78"/>
              <a:cs typeface="Adobe Arabic" panose="02040503050201020203" pitchFamily="18" charset="-78"/>
            </a:endParaRPr>
          </a:p>
        </p:txBody>
      </p:sp>
    </p:spTree>
    <p:extLst>
      <p:ext uri="{BB962C8B-B14F-4D97-AF65-F5344CB8AC3E}">
        <p14:creationId xmlns:p14="http://schemas.microsoft.com/office/powerpoint/2010/main" val="1385922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barn(inVertical)">
                                      <p:cBhvr>
                                        <p:cTn id="14" dur="500"/>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wipe(down)">
                                      <p:cBhvr>
                                        <p:cTn id="19" dur="580">
                                          <p:stCondLst>
                                            <p:cond delay="0"/>
                                          </p:stCondLst>
                                        </p:cTn>
                                        <p:tgtEl>
                                          <p:spTgt spid="4">
                                            <p:txEl>
                                              <p:pRg st="1" end="1"/>
                                            </p:txEl>
                                          </p:spTgt>
                                        </p:tgtEl>
                                      </p:cBhvr>
                                    </p:animEffect>
                                    <p:anim calcmode="lin" valueType="num">
                                      <p:cBhvr>
                                        <p:cTn id="20" dur="1822" tmFilter="0,0; 0.14,0.36; 0.43,0.73; 0.71,0.91; 1.0,1.0">
                                          <p:stCondLst>
                                            <p:cond delay="0"/>
                                          </p:stCondLst>
                                        </p:cTn>
                                        <p:tgtEl>
                                          <p:spTgt spid="4">
                                            <p:txEl>
                                              <p:pRg st="1" end="1"/>
                                            </p:txEl>
                                          </p:spTgt>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4">
                                            <p:txEl>
                                              <p:pRg st="1" end="1"/>
                                            </p:txEl>
                                          </p:spTgt>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4">
                                            <p:txEl>
                                              <p:pRg st="1" end="1"/>
                                            </p:txEl>
                                          </p:spTgt>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4">
                                            <p:txEl>
                                              <p:pRg st="1" end="1"/>
                                            </p:txEl>
                                          </p:spTgt>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4">
                                            <p:txEl>
                                              <p:pRg st="1" end="1"/>
                                            </p:txEl>
                                          </p:spTgt>
                                        </p:tgtEl>
                                        <p:attrNameLst>
                                          <p:attrName>ppt_y</p:attrName>
                                        </p:attrNameLst>
                                      </p:cBhvr>
                                      <p:tavLst>
                                        <p:tav tm="0" fmla="#ppt_y-sin(pi*$)/81">
                                          <p:val>
                                            <p:fltVal val="0"/>
                                          </p:val>
                                        </p:tav>
                                        <p:tav tm="100000">
                                          <p:val>
                                            <p:fltVal val="1"/>
                                          </p:val>
                                        </p:tav>
                                      </p:tavLst>
                                    </p:anim>
                                    <p:animScale>
                                      <p:cBhvr>
                                        <p:cTn id="25" dur="26">
                                          <p:stCondLst>
                                            <p:cond delay="650"/>
                                          </p:stCondLst>
                                        </p:cTn>
                                        <p:tgtEl>
                                          <p:spTgt spid="4">
                                            <p:txEl>
                                              <p:pRg st="1" end="1"/>
                                            </p:txEl>
                                          </p:spTgt>
                                        </p:tgtEl>
                                      </p:cBhvr>
                                      <p:to x="100000" y="60000"/>
                                    </p:animScale>
                                    <p:animScale>
                                      <p:cBhvr>
                                        <p:cTn id="26" dur="166" decel="50000">
                                          <p:stCondLst>
                                            <p:cond delay="676"/>
                                          </p:stCondLst>
                                        </p:cTn>
                                        <p:tgtEl>
                                          <p:spTgt spid="4">
                                            <p:txEl>
                                              <p:pRg st="1" end="1"/>
                                            </p:txEl>
                                          </p:spTgt>
                                        </p:tgtEl>
                                      </p:cBhvr>
                                      <p:to x="100000" y="100000"/>
                                    </p:animScale>
                                    <p:animScale>
                                      <p:cBhvr>
                                        <p:cTn id="27" dur="26">
                                          <p:stCondLst>
                                            <p:cond delay="1312"/>
                                          </p:stCondLst>
                                        </p:cTn>
                                        <p:tgtEl>
                                          <p:spTgt spid="4">
                                            <p:txEl>
                                              <p:pRg st="1" end="1"/>
                                            </p:txEl>
                                          </p:spTgt>
                                        </p:tgtEl>
                                      </p:cBhvr>
                                      <p:to x="100000" y="80000"/>
                                    </p:animScale>
                                    <p:animScale>
                                      <p:cBhvr>
                                        <p:cTn id="28" dur="166" decel="50000">
                                          <p:stCondLst>
                                            <p:cond delay="1338"/>
                                          </p:stCondLst>
                                        </p:cTn>
                                        <p:tgtEl>
                                          <p:spTgt spid="4">
                                            <p:txEl>
                                              <p:pRg st="1" end="1"/>
                                            </p:txEl>
                                          </p:spTgt>
                                        </p:tgtEl>
                                      </p:cBhvr>
                                      <p:to x="100000" y="100000"/>
                                    </p:animScale>
                                    <p:animScale>
                                      <p:cBhvr>
                                        <p:cTn id="29" dur="26">
                                          <p:stCondLst>
                                            <p:cond delay="1642"/>
                                          </p:stCondLst>
                                        </p:cTn>
                                        <p:tgtEl>
                                          <p:spTgt spid="4">
                                            <p:txEl>
                                              <p:pRg st="1" end="1"/>
                                            </p:txEl>
                                          </p:spTgt>
                                        </p:tgtEl>
                                      </p:cBhvr>
                                      <p:to x="100000" y="90000"/>
                                    </p:animScale>
                                    <p:animScale>
                                      <p:cBhvr>
                                        <p:cTn id="30" dur="166" decel="50000">
                                          <p:stCondLst>
                                            <p:cond delay="1668"/>
                                          </p:stCondLst>
                                        </p:cTn>
                                        <p:tgtEl>
                                          <p:spTgt spid="4">
                                            <p:txEl>
                                              <p:pRg st="1" end="1"/>
                                            </p:txEl>
                                          </p:spTgt>
                                        </p:tgtEl>
                                      </p:cBhvr>
                                      <p:to x="100000" y="100000"/>
                                    </p:animScale>
                                    <p:animScale>
                                      <p:cBhvr>
                                        <p:cTn id="31" dur="26">
                                          <p:stCondLst>
                                            <p:cond delay="1808"/>
                                          </p:stCondLst>
                                        </p:cTn>
                                        <p:tgtEl>
                                          <p:spTgt spid="4">
                                            <p:txEl>
                                              <p:pRg st="1" end="1"/>
                                            </p:txEl>
                                          </p:spTgt>
                                        </p:tgtEl>
                                      </p:cBhvr>
                                      <p:to x="100000" y="95000"/>
                                    </p:animScale>
                                    <p:animScale>
                                      <p:cBhvr>
                                        <p:cTn id="32" dur="166" decel="50000">
                                          <p:stCondLst>
                                            <p:cond delay="1834"/>
                                          </p:stCondLst>
                                        </p:cTn>
                                        <p:tgtEl>
                                          <p:spTgt spid="4">
                                            <p:txEl>
                                              <p:pRg st="1" end="1"/>
                                            </p:txEl>
                                          </p:spTgt>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26" presetClass="entr" presetSubtype="0" fill="hold" nodeType="clickEffect">
                                  <p:stCondLst>
                                    <p:cond delay="0"/>
                                  </p:stCondLst>
                                  <p:childTnLst>
                                    <p:set>
                                      <p:cBhvr>
                                        <p:cTn id="36" dur="1" fill="hold">
                                          <p:stCondLst>
                                            <p:cond delay="0"/>
                                          </p:stCondLst>
                                        </p:cTn>
                                        <p:tgtEl>
                                          <p:spTgt spid="4">
                                            <p:txEl>
                                              <p:pRg st="2" end="2"/>
                                            </p:txEl>
                                          </p:spTgt>
                                        </p:tgtEl>
                                        <p:attrNameLst>
                                          <p:attrName>style.visibility</p:attrName>
                                        </p:attrNameLst>
                                      </p:cBhvr>
                                      <p:to>
                                        <p:strVal val="visible"/>
                                      </p:to>
                                    </p:set>
                                    <p:animEffect transition="in" filter="wipe(down)">
                                      <p:cBhvr>
                                        <p:cTn id="37" dur="580">
                                          <p:stCondLst>
                                            <p:cond delay="0"/>
                                          </p:stCondLst>
                                        </p:cTn>
                                        <p:tgtEl>
                                          <p:spTgt spid="4">
                                            <p:txEl>
                                              <p:pRg st="2" end="2"/>
                                            </p:txEl>
                                          </p:spTgt>
                                        </p:tgtEl>
                                      </p:cBhvr>
                                    </p:animEffect>
                                    <p:anim calcmode="lin" valueType="num">
                                      <p:cBhvr>
                                        <p:cTn id="38" dur="1822" tmFilter="0,0; 0.14,0.36; 0.43,0.73; 0.71,0.91; 1.0,1.0">
                                          <p:stCondLst>
                                            <p:cond delay="0"/>
                                          </p:stCondLst>
                                        </p:cTn>
                                        <p:tgtEl>
                                          <p:spTgt spid="4">
                                            <p:txEl>
                                              <p:pRg st="2" end="2"/>
                                            </p:txEl>
                                          </p:spTgt>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4">
                                            <p:txEl>
                                              <p:pRg st="2" end="2"/>
                                            </p:txEl>
                                          </p:spTgt>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4">
                                            <p:txEl>
                                              <p:pRg st="2" end="2"/>
                                            </p:txEl>
                                          </p:spTgt>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4">
                                            <p:txEl>
                                              <p:pRg st="2" end="2"/>
                                            </p:txEl>
                                          </p:spTgt>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4">
                                            <p:txEl>
                                              <p:pRg st="2" end="2"/>
                                            </p:txEl>
                                          </p:spTgt>
                                        </p:tgtEl>
                                        <p:attrNameLst>
                                          <p:attrName>ppt_y</p:attrName>
                                        </p:attrNameLst>
                                      </p:cBhvr>
                                      <p:tavLst>
                                        <p:tav tm="0" fmla="#ppt_y-sin(pi*$)/81">
                                          <p:val>
                                            <p:fltVal val="0"/>
                                          </p:val>
                                        </p:tav>
                                        <p:tav tm="100000">
                                          <p:val>
                                            <p:fltVal val="1"/>
                                          </p:val>
                                        </p:tav>
                                      </p:tavLst>
                                    </p:anim>
                                    <p:animScale>
                                      <p:cBhvr>
                                        <p:cTn id="43" dur="26">
                                          <p:stCondLst>
                                            <p:cond delay="650"/>
                                          </p:stCondLst>
                                        </p:cTn>
                                        <p:tgtEl>
                                          <p:spTgt spid="4">
                                            <p:txEl>
                                              <p:pRg st="2" end="2"/>
                                            </p:txEl>
                                          </p:spTgt>
                                        </p:tgtEl>
                                      </p:cBhvr>
                                      <p:to x="100000" y="60000"/>
                                    </p:animScale>
                                    <p:animScale>
                                      <p:cBhvr>
                                        <p:cTn id="44" dur="166" decel="50000">
                                          <p:stCondLst>
                                            <p:cond delay="676"/>
                                          </p:stCondLst>
                                        </p:cTn>
                                        <p:tgtEl>
                                          <p:spTgt spid="4">
                                            <p:txEl>
                                              <p:pRg st="2" end="2"/>
                                            </p:txEl>
                                          </p:spTgt>
                                        </p:tgtEl>
                                      </p:cBhvr>
                                      <p:to x="100000" y="100000"/>
                                    </p:animScale>
                                    <p:animScale>
                                      <p:cBhvr>
                                        <p:cTn id="45" dur="26">
                                          <p:stCondLst>
                                            <p:cond delay="1312"/>
                                          </p:stCondLst>
                                        </p:cTn>
                                        <p:tgtEl>
                                          <p:spTgt spid="4">
                                            <p:txEl>
                                              <p:pRg st="2" end="2"/>
                                            </p:txEl>
                                          </p:spTgt>
                                        </p:tgtEl>
                                      </p:cBhvr>
                                      <p:to x="100000" y="80000"/>
                                    </p:animScale>
                                    <p:animScale>
                                      <p:cBhvr>
                                        <p:cTn id="46" dur="166" decel="50000">
                                          <p:stCondLst>
                                            <p:cond delay="1338"/>
                                          </p:stCondLst>
                                        </p:cTn>
                                        <p:tgtEl>
                                          <p:spTgt spid="4">
                                            <p:txEl>
                                              <p:pRg st="2" end="2"/>
                                            </p:txEl>
                                          </p:spTgt>
                                        </p:tgtEl>
                                      </p:cBhvr>
                                      <p:to x="100000" y="100000"/>
                                    </p:animScale>
                                    <p:animScale>
                                      <p:cBhvr>
                                        <p:cTn id="47" dur="26">
                                          <p:stCondLst>
                                            <p:cond delay="1642"/>
                                          </p:stCondLst>
                                        </p:cTn>
                                        <p:tgtEl>
                                          <p:spTgt spid="4">
                                            <p:txEl>
                                              <p:pRg st="2" end="2"/>
                                            </p:txEl>
                                          </p:spTgt>
                                        </p:tgtEl>
                                      </p:cBhvr>
                                      <p:to x="100000" y="90000"/>
                                    </p:animScale>
                                    <p:animScale>
                                      <p:cBhvr>
                                        <p:cTn id="48" dur="166" decel="50000">
                                          <p:stCondLst>
                                            <p:cond delay="1668"/>
                                          </p:stCondLst>
                                        </p:cTn>
                                        <p:tgtEl>
                                          <p:spTgt spid="4">
                                            <p:txEl>
                                              <p:pRg st="2" end="2"/>
                                            </p:txEl>
                                          </p:spTgt>
                                        </p:tgtEl>
                                      </p:cBhvr>
                                      <p:to x="100000" y="100000"/>
                                    </p:animScale>
                                    <p:animScale>
                                      <p:cBhvr>
                                        <p:cTn id="49" dur="26">
                                          <p:stCondLst>
                                            <p:cond delay="1808"/>
                                          </p:stCondLst>
                                        </p:cTn>
                                        <p:tgtEl>
                                          <p:spTgt spid="4">
                                            <p:txEl>
                                              <p:pRg st="2" end="2"/>
                                            </p:txEl>
                                          </p:spTgt>
                                        </p:tgtEl>
                                      </p:cBhvr>
                                      <p:to x="100000" y="95000"/>
                                    </p:animScale>
                                    <p:animScale>
                                      <p:cBhvr>
                                        <p:cTn id="50" dur="166" decel="50000">
                                          <p:stCondLst>
                                            <p:cond delay="1834"/>
                                          </p:stCondLst>
                                        </p:cTn>
                                        <p:tgtEl>
                                          <p:spTgt spid="4">
                                            <p:txEl>
                                              <p:pRg st="2" end="2"/>
                                            </p:txEl>
                                          </p:spTgt>
                                        </p:tgtEl>
                                      </p:cBhvr>
                                      <p:to x="100000" y="100000"/>
                                    </p:animScale>
                                  </p:childTnLst>
                                </p:cTn>
                              </p:par>
                            </p:childTnLst>
                          </p:cTn>
                        </p:par>
                      </p:childTnLst>
                    </p:cTn>
                  </p:par>
                  <p:par>
                    <p:cTn id="51" fill="hold">
                      <p:stCondLst>
                        <p:cond delay="indefinite"/>
                      </p:stCondLst>
                      <p:childTnLst>
                        <p:par>
                          <p:cTn id="52" fill="hold">
                            <p:stCondLst>
                              <p:cond delay="0"/>
                            </p:stCondLst>
                            <p:childTnLst>
                              <p:par>
                                <p:cTn id="53" presetID="26" presetClass="entr" presetSubtype="0" fill="hold" nodeType="clickEffect">
                                  <p:stCondLst>
                                    <p:cond delay="0"/>
                                  </p:stCondLst>
                                  <p:childTnLst>
                                    <p:set>
                                      <p:cBhvr>
                                        <p:cTn id="54" dur="1" fill="hold">
                                          <p:stCondLst>
                                            <p:cond delay="0"/>
                                          </p:stCondLst>
                                        </p:cTn>
                                        <p:tgtEl>
                                          <p:spTgt spid="4">
                                            <p:txEl>
                                              <p:pRg st="3" end="3"/>
                                            </p:txEl>
                                          </p:spTgt>
                                        </p:tgtEl>
                                        <p:attrNameLst>
                                          <p:attrName>style.visibility</p:attrName>
                                        </p:attrNameLst>
                                      </p:cBhvr>
                                      <p:to>
                                        <p:strVal val="visible"/>
                                      </p:to>
                                    </p:set>
                                    <p:animEffect transition="in" filter="wipe(down)">
                                      <p:cBhvr>
                                        <p:cTn id="55" dur="580">
                                          <p:stCondLst>
                                            <p:cond delay="0"/>
                                          </p:stCondLst>
                                        </p:cTn>
                                        <p:tgtEl>
                                          <p:spTgt spid="4">
                                            <p:txEl>
                                              <p:pRg st="3" end="3"/>
                                            </p:txEl>
                                          </p:spTgt>
                                        </p:tgtEl>
                                      </p:cBhvr>
                                    </p:animEffect>
                                    <p:anim calcmode="lin" valueType="num">
                                      <p:cBhvr>
                                        <p:cTn id="56" dur="1822" tmFilter="0,0; 0.14,0.36; 0.43,0.73; 0.71,0.91; 1.0,1.0">
                                          <p:stCondLst>
                                            <p:cond delay="0"/>
                                          </p:stCondLst>
                                        </p:cTn>
                                        <p:tgtEl>
                                          <p:spTgt spid="4">
                                            <p:txEl>
                                              <p:pRg st="3" end="3"/>
                                            </p:txEl>
                                          </p:spTgt>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4">
                                            <p:txEl>
                                              <p:pRg st="3" end="3"/>
                                            </p:txEl>
                                          </p:spTgt>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4">
                                            <p:txEl>
                                              <p:pRg st="3" end="3"/>
                                            </p:txEl>
                                          </p:spTgt>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4">
                                            <p:txEl>
                                              <p:pRg st="3" end="3"/>
                                            </p:txEl>
                                          </p:spTgt>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4">
                                            <p:txEl>
                                              <p:pRg st="3" end="3"/>
                                            </p:txEl>
                                          </p:spTgt>
                                        </p:tgtEl>
                                        <p:attrNameLst>
                                          <p:attrName>ppt_y</p:attrName>
                                        </p:attrNameLst>
                                      </p:cBhvr>
                                      <p:tavLst>
                                        <p:tav tm="0" fmla="#ppt_y-sin(pi*$)/81">
                                          <p:val>
                                            <p:fltVal val="0"/>
                                          </p:val>
                                        </p:tav>
                                        <p:tav tm="100000">
                                          <p:val>
                                            <p:fltVal val="1"/>
                                          </p:val>
                                        </p:tav>
                                      </p:tavLst>
                                    </p:anim>
                                    <p:animScale>
                                      <p:cBhvr>
                                        <p:cTn id="61" dur="26">
                                          <p:stCondLst>
                                            <p:cond delay="650"/>
                                          </p:stCondLst>
                                        </p:cTn>
                                        <p:tgtEl>
                                          <p:spTgt spid="4">
                                            <p:txEl>
                                              <p:pRg st="3" end="3"/>
                                            </p:txEl>
                                          </p:spTgt>
                                        </p:tgtEl>
                                      </p:cBhvr>
                                      <p:to x="100000" y="60000"/>
                                    </p:animScale>
                                    <p:animScale>
                                      <p:cBhvr>
                                        <p:cTn id="62" dur="166" decel="50000">
                                          <p:stCondLst>
                                            <p:cond delay="676"/>
                                          </p:stCondLst>
                                        </p:cTn>
                                        <p:tgtEl>
                                          <p:spTgt spid="4">
                                            <p:txEl>
                                              <p:pRg st="3" end="3"/>
                                            </p:txEl>
                                          </p:spTgt>
                                        </p:tgtEl>
                                      </p:cBhvr>
                                      <p:to x="100000" y="100000"/>
                                    </p:animScale>
                                    <p:animScale>
                                      <p:cBhvr>
                                        <p:cTn id="63" dur="26">
                                          <p:stCondLst>
                                            <p:cond delay="1312"/>
                                          </p:stCondLst>
                                        </p:cTn>
                                        <p:tgtEl>
                                          <p:spTgt spid="4">
                                            <p:txEl>
                                              <p:pRg st="3" end="3"/>
                                            </p:txEl>
                                          </p:spTgt>
                                        </p:tgtEl>
                                      </p:cBhvr>
                                      <p:to x="100000" y="80000"/>
                                    </p:animScale>
                                    <p:animScale>
                                      <p:cBhvr>
                                        <p:cTn id="64" dur="166" decel="50000">
                                          <p:stCondLst>
                                            <p:cond delay="1338"/>
                                          </p:stCondLst>
                                        </p:cTn>
                                        <p:tgtEl>
                                          <p:spTgt spid="4">
                                            <p:txEl>
                                              <p:pRg st="3" end="3"/>
                                            </p:txEl>
                                          </p:spTgt>
                                        </p:tgtEl>
                                      </p:cBhvr>
                                      <p:to x="100000" y="100000"/>
                                    </p:animScale>
                                    <p:animScale>
                                      <p:cBhvr>
                                        <p:cTn id="65" dur="26">
                                          <p:stCondLst>
                                            <p:cond delay="1642"/>
                                          </p:stCondLst>
                                        </p:cTn>
                                        <p:tgtEl>
                                          <p:spTgt spid="4">
                                            <p:txEl>
                                              <p:pRg st="3" end="3"/>
                                            </p:txEl>
                                          </p:spTgt>
                                        </p:tgtEl>
                                      </p:cBhvr>
                                      <p:to x="100000" y="90000"/>
                                    </p:animScale>
                                    <p:animScale>
                                      <p:cBhvr>
                                        <p:cTn id="66" dur="166" decel="50000">
                                          <p:stCondLst>
                                            <p:cond delay="1668"/>
                                          </p:stCondLst>
                                        </p:cTn>
                                        <p:tgtEl>
                                          <p:spTgt spid="4">
                                            <p:txEl>
                                              <p:pRg st="3" end="3"/>
                                            </p:txEl>
                                          </p:spTgt>
                                        </p:tgtEl>
                                      </p:cBhvr>
                                      <p:to x="100000" y="100000"/>
                                    </p:animScale>
                                    <p:animScale>
                                      <p:cBhvr>
                                        <p:cTn id="67" dur="26">
                                          <p:stCondLst>
                                            <p:cond delay="1808"/>
                                          </p:stCondLst>
                                        </p:cTn>
                                        <p:tgtEl>
                                          <p:spTgt spid="4">
                                            <p:txEl>
                                              <p:pRg st="3" end="3"/>
                                            </p:txEl>
                                          </p:spTgt>
                                        </p:tgtEl>
                                      </p:cBhvr>
                                      <p:to x="100000" y="95000"/>
                                    </p:animScale>
                                    <p:animScale>
                                      <p:cBhvr>
                                        <p:cTn id="68" dur="166" decel="50000">
                                          <p:stCondLst>
                                            <p:cond delay="1834"/>
                                          </p:stCondLst>
                                        </p:cTn>
                                        <p:tgtEl>
                                          <p:spTgt spid="4">
                                            <p:txEl>
                                              <p:pRg st="3" end="3"/>
                                            </p:txEl>
                                          </p:spTgt>
                                        </p:tgtEl>
                                      </p:cBhvr>
                                      <p:to x="100000" y="100000"/>
                                    </p:animScale>
                                  </p:childTnLst>
                                </p:cTn>
                              </p:par>
                            </p:childTnLst>
                          </p:cTn>
                        </p:par>
                      </p:childTnLst>
                    </p:cTn>
                  </p:par>
                  <p:par>
                    <p:cTn id="69" fill="hold">
                      <p:stCondLst>
                        <p:cond delay="indefinite"/>
                      </p:stCondLst>
                      <p:childTnLst>
                        <p:par>
                          <p:cTn id="70" fill="hold">
                            <p:stCondLst>
                              <p:cond delay="0"/>
                            </p:stCondLst>
                            <p:childTnLst>
                              <p:par>
                                <p:cTn id="71" presetID="26" presetClass="entr" presetSubtype="0" fill="hold" nodeType="clickEffect">
                                  <p:stCondLst>
                                    <p:cond delay="0"/>
                                  </p:stCondLst>
                                  <p:childTnLst>
                                    <p:set>
                                      <p:cBhvr>
                                        <p:cTn id="72" dur="1" fill="hold">
                                          <p:stCondLst>
                                            <p:cond delay="0"/>
                                          </p:stCondLst>
                                        </p:cTn>
                                        <p:tgtEl>
                                          <p:spTgt spid="4">
                                            <p:txEl>
                                              <p:pRg st="4" end="4"/>
                                            </p:txEl>
                                          </p:spTgt>
                                        </p:tgtEl>
                                        <p:attrNameLst>
                                          <p:attrName>style.visibility</p:attrName>
                                        </p:attrNameLst>
                                      </p:cBhvr>
                                      <p:to>
                                        <p:strVal val="visible"/>
                                      </p:to>
                                    </p:set>
                                    <p:animEffect transition="in" filter="wipe(down)">
                                      <p:cBhvr>
                                        <p:cTn id="73" dur="580">
                                          <p:stCondLst>
                                            <p:cond delay="0"/>
                                          </p:stCondLst>
                                        </p:cTn>
                                        <p:tgtEl>
                                          <p:spTgt spid="4">
                                            <p:txEl>
                                              <p:pRg st="4" end="4"/>
                                            </p:txEl>
                                          </p:spTgt>
                                        </p:tgtEl>
                                      </p:cBhvr>
                                    </p:animEffect>
                                    <p:anim calcmode="lin" valueType="num">
                                      <p:cBhvr>
                                        <p:cTn id="74" dur="1822" tmFilter="0,0; 0.14,0.36; 0.43,0.73; 0.71,0.91; 1.0,1.0">
                                          <p:stCondLst>
                                            <p:cond delay="0"/>
                                          </p:stCondLst>
                                        </p:cTn>
                                        <p:tgtEl>
                                          <p:spTgt spid="4">
                                            <p:txEl>
                                              <p:pRg st="4" end="4"/>
                                            </p:txEl>
                                          </p:spTgt>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4">
                                            <p:txEl>
                                              <p:pRg st="4" end="4"/>
                                            </p:txEl>
                                          </p:spTgt>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4">
                                            <p:txEl>
                                              <p:pRg st="4" end="4"/>
                                            </p:txEl>
                                          </p:spTgt>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4">
                                            <p:txEl>
                                              <p:pRg st="4" end="4"/>
                                            </p:txEl>
                                          </p:spTgt>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4">
                                            <p:txEl>
                                              <p:pRg st="4" end="4"/>
                                            </p:txEl>
                                          </p:spTgt>
                                        </p:tgtEl>
                                        <p:attrNameLst>
                                          <p:attrName>ppt_y</p:attrName>
                                        </p:attrNameLst>
                                      </p:cBhvr>
                                      <p:tavLst>
                                        <p:tav tm="0" fmla="#ppt_y-sin(pi*$)/81">
                                          <p:val>
                                            <p:fltVal val="0"/>
                                          </p:val>
                                        </p:tav>
                                        <p:tav tm="100000">
                                          <p:val>
                                            <p:fltVal val="1"/>
                                          </p:val>
                                        </p:tav>
                                      </p:tavLst>
                                    </p:anim>
                                    <p:animScale>
                                      <p:cBhvr>
                                        <p:cTn id="79" dur="26">
                                          <p:stCondLst>
                                            <p:cond delay="650"/>
                                          </p:stCondLst>
                                        </p:cTn>
                                        <p:tgtEl>
                                          <p:spTgt spid="4">
                                            <p:txEl>
                                              <p:pRg st="4" end="4"/>
                                            </p:txEl>
                                          </p:spTgt>
                                        </p:tgtEl>
                                      </p:cBhvr>
                                      <p:to x="100000" y="60000"/>
                                    </p:animScale>
                                    <p:animScale>
                                      <p:cBhvr>
                                        <p:cTn id="80" dur="166" decel="50000">
                                          <p:stCondLst>
                                            <p:cond delay="676"/>
                                          </p:stCondLst>
                                        </p:cTn>
                                        <p:tgtEl>
                                          <p:spTgt spid="4">
                                            <p:txEl>
                                              <p:pRg st="4" end="4"/>
                                            </p:txEl>
                                          </p:spTgt>
                                        </p:tgtEl>
                                      </p:cBhvr>
                                      <p:to x="100000" y="100000"/>
                                    </p:animScale>
                                    <p:animScale>
                                      <p:cBhvr>
                                        <p:cTn id="81" dur="26">
                                          <p:stCondLst>
                                            <p:cond delay="1312"/>
                                          </p:stCondLst>
                                        </p:cTn>
                                        <p:tgtEl>
                                          <p:spTgt spid="4">
                                            <p:txEl>
                                              <p:pRg st="4" end="4"/>
                                            </p:txEl>
                                          </p:spTgt>
                                        </p:tgtEl>
                                      </p:cBhvr>
                                      <p:to x="100000" y="80000"/>
                                    </p:animScale>
                                    <p:animScale>
                                      <p:cBhvr>
                                        <p:cTn id="82" dur="166" decel="50000">
                                          <p:stCondLst>
                                            <p:cond delay="1338"/>
                                          </p:stCondLst>
                                        </p:cTn>
                                        <p:tgtEl>
                                          <p:spTgt spid="4">
                                            <p:txEl>
                                              <p:pRg st="4" end="4"/>
                                            </p:txEl>
                                          </p:spTgt>
                                        </p:tgtEl>
                                      </p:cBhvr>
                                      <p:to x="100000" y="100000"/>
                                    </p:animScale>
                                    <p:animScale>
                                      <p:cBhvr>
                                        <p:cTn id="83" dur="26">
                                          <p:stCondLst>
                                            <p:cond delay="1642"/>
                                          </p:stCondLst>
                                        </p:cTn>
                                        <p:tgtEl>
                                          <p:spTgt spid="4">
                                            <p:txEl>
                                              <p:pRg st="4" end="4"/>
                                            </p:txEl>
                                          </p:spTgt>
                                        </p:tgtEl>
                                      </p:cBhvr>
                                      <p:to x="100000" y="90000"/>
                                    </p:animScale>
                                    <p:animScale>
                                      <p:cBhvr>
                                        <p:cTn id="84" dur="166" decel="50000">
                                          <p:stCondLst>
                                            <p:cond delay="1668"/>
                                          </p:stCondLst>
                                        </p:cTn>
                                        <p:tgtEl>
                                          <p:spTgt spid="4">
                                            <p:txEl>
                                              <p:pRg st="4" end="4"/>
                                            </p:txEl>
                                          </p:spTgt>
                                        </p:tgtEl>
                                      </p:cBhvr>
                                      <p:to x="100000" y="100000"/>
                                    </p:animScale>
                                    <p:animScale>
                                      <p:cBhvr>
                                        <p:cTn id="85" dur="26">
                                          <p:stCondLst>
                                            <p:cond delay="1808"/>
                                          </p:stCondLst>
                                        </p:cTn>
                                        <p:tgtEl>
                                          <p:spTgt spid="4">
                                            <p:txEl>
                                              <p:pRg st="4" end="4"/>
                                            </p:txEl>
                                          </p:spTgt>
                                        </p:tgtEl>
                                      </p:cBhvr>
                                      <p:to x="100000" y="95000"/>
                                    </p:animScale>
                                    <p:animScale>
                                      <p:cBhvr>
                                        <p:cTn id="86" dur="166" decel="50000">
                                          <p:stCondLst>
                                            <p:cond delay="1834"/>
                                          </p:stCondLst>
                                        </p:cTn>
                                        <p:tgtEl>
                                          <p:spTgt spid="4">
                                            <p:txEl>
                                              <p:pRg st="4" end="4"/>
                                            </p:txEl>
                                          </p:spTgt>
                                        </p:tgtEl>
                                      </p:cBhvr>
                                      <p:to x="100000" y="100000"/>
                                    </p:animScale>
                                  </p:childTnLst>
                                </p:cTn>
                              </p:par>
                            </p:childTnLst>
                          </p:cTn>
                        </p:par>
                      </p:childTnLst>
                    </p:cTn>
                  </p:par>
                  <p:par>
                    <p:cTn id="87" fill="hold">
                      <p:stCondLst>
                        <p:cond delay="indefinite"/>
                      </p:stCondLst>
                      <p:childTnLst>
                        <p:par>
                          <p:cTn id="88" fill="hold">
                            <p:stCondLst>
                              <p:cond delay="0"/>
                            </p:stCondLst>
                            <p:childTnLst>
                              <p:par>
                                <p:cTn id="89" presetID="26" presetClass="entr" presetSubtype="0" fill="hold" nodeType="clickEffect">
                                  <p:stCondLst>
                                    <p:cond delay="0"/>
                                  </p:stCondLst>
                                  <p:childTnLst>
                                    <p:set>
                                      <p:cBhvr>
                                        <p:cTn id="90" dur="1" fill="hold">
                                          <p:stCondLst>
                                            <p:cond delay="0"/>
                                          </p:stCondLst>
                                        </p:cTn>
                                        <p:tgtEl>
                                          <p:spTgt spid="4">
                                            <p:txEl>
                                              <p:pRg st="5" end="5"/>
                                            </p:txEl>
                                          </p:spTgt>
                                        </p:tgtEl>
                                        <p:attrNameLst>
                                          <p:attrName>style.visibility</p:attrName>
                                        </p:attrNameLst>
                                      </p:cBhvr>
                                      <p:to>
                                        <p:strVal val="visible"/>
                                      </p:to>
                                    </p:set>
                                    <p:animEffect transition="in" filter="wipe(down)">
                                      <p:cBhvr>
                                        <p:cTn id="91" dur="580">
                                          <p:stCondLst>
                                            <p:cond delay="0"/>
                                          </p:stCondLst>
                                        </p:cTn>
                                        <p:tgtEl>
                                          <p:spTgt spid="4">
                                            <p:txEl>
                                              <p:pRg st="5" end="5"/>
                                            </p:txEl>
                                          </p:spTgt>
                                        </p:tgtEl>
                                      </p:cBhvr>
                                    </p:animEffect>
                                    <p:anim calcmode="lin" valueType="num">
                                      <p:cBhvr>
                                        <p:cTn id="92" dur="1822" tmFilter="0,0; 0.14,0.36; 0.43,0.73; 0.71,0.91; 1.0,1.0">
                                          <p:stCondLst>
                                            <p:cond delay="0"/>
                                          </p:stCondLst>
                                        </p:cTn>
                                        <p:tgtEl>
                                          <p:spTgt spid="4">
                                            <p:txEl>
                                              <p:pRg st="5" end="5"/>
                                            </p:txEl>
                                          </p:spTgt>
                                        </p:tgtEl>
                                        <p:attrNameLst>
                                          <p:attrName>ppt_x</p:attrName>
                                        </p:attrNameLst>
                                      </p:cBhvr>
                                      <p:tavLst>
                                        <p:tav tm="0">
                                          <p:val>
                                            <p:strVal val="#ppt_x-0.25"/>
                                          </p:val>
                                        </p:tav>
                                        <p:tav tm="100000">
                                          <p:val>
                                            <p:strVal val="#ppt_x"/>
                                          </p:val>
                                        </p:tav>
                                      </p:tavLst>
                                    </p:anim>
                                    <p:anim calcmode="lin" valueType="num">
                                      <p:cBhvr>
                                        <p:cTn id="93" dur="664" tmFilter="0.0,0.0; 0.25,0.07; 0.50,0.2; 0.75,0.467; 1.0,1.0">
                                          <p:stCondLst>
                                            <p:cond delay="0"/>
                                          </p:stCondLst>
                                        </p:cTn>
                                        <p:tgtEl>
                                          <p:spTgt spid="4">
                                            <p:txEl>
                                              <p:pRg st="5" end="5"/>
                                            </p:txEl>
                                          </p:spTgt>
                                        </p:tgtEl>
                                        <p:attrNameLst>
                                          <p:attrName>ppt_y</p:attrName>
                                        </p:attrNameLst>
                                      </p:cBhvr>
                                      <p:tavLst>
                                        <p:tav tm="0" fmla="#ppt_y-sin(pi*$)/3">
                                          <p:val>
                                            <p:fltVal val="0.5"/>
                                          </p:val>
                                        </p:tav>
                                        <p:tav tm="100000">
                                          <p:val>
                                            <p:fltVal val="1"/>
                                          </p:val>
                                        </p:tav>
                                      </p:tavLst>
                                    </p:anim>
                                    <p:anim calcmode="lin" valueType="num">
                                      <p:cBhvr>
                                        <p:cTn id="94" dur="664" tmFilter="0, 0; 0.125,0.2665; 0.25,0.4; 0.375,0.465; 0.5,0.5;  0.625,0.535; 0.75,0.6; 0.875,0.7335; 1,1">
                                          <p:stCondLst>
                                            <p:cond delay="664"/>
                                          </p:stCondLst>
                                        </p:cTn>
                                        <p:tgtEl>
                                          <p:spTgt spid="4">
                                            <p:txEl>
                                              <p:pRg st="5" end="5"/>
                                            </p:txEl>
                                          </p:spTgt>
                                        </p:tgtEl>
                                        <p:attrNameLst>
                                          <p:attrName>ppt_y</p:attrName>
                                        </p:attrNameLst>
                                      </p:cBhvr>
                                      <p:tavLst>
                                        <p:tav tm="0" fmla="#ppt_y-sin(pi*$)/9">
                                          <p:val>
                                            <p:fltVal val="0"/>
                                          </p:val>
                                        </p:tav>
                                        <p:tav tm="100000">
                                          <p:val>
                                            <p:fltVal val="1"/>
                                          </p:val>
                                        </p:tav>
                                      </p:tavLst>
                                    </p:anim>
                                    <p:anim calcmode="lin" valueType="num">
                                      <p:cBhvr>
                                        <p:cTn id="95" dur="332" tmFilter="0, 0; 0.125,0.2665; 0.25,0.4; 0.375,0.465; 0.5,0.5;  0.625,0.535; 0.75,0.6; 0.875,0.7335; 1,1">
                                          <p:stCondLst>
                                            <p:cond delay="1324"/>
                                          </p:stCondLst>
                                        </p:cTn>
                                        <p:tgtEl>
                                          <p:spTgt spid="4">
                                            <p:txEl>
                                              <p:pRg st="5" end="5"/>
                                            </p:txEl>
                                          </p:spTgt>
                                        </p:tgtEl>
                                        <p:attrNameLst>
                                          <p:attrName>ppt_y</p:attrName>
                                        </p:attrNameLst>
                                      </p:cBhvr>
                                      <p:tavLst>
                                        <p:tav tm="0" fmla="#ppt_y-sin(pi*$)/27">
                                          <p:val>
                                            <p:fltVal val="0"/>
                                          </p:val>
                                        </p:tav>
                                        <p:tav tm="100000">
                                          <p:val>
                                            <p:fltVal val="1"/>
                                          </p:val>
                                        </p:tav>
                                      </p:tavLst>
                                    </p:anim>
                                    <p:anim calcmode="lin" valueType="num">
                                      <p:cBhvr>
                                        <p:cTn id="96" dur="164" tmFilter="0, 0; 0.125,0.2665; 0.25,0.4; 0.375,0.465; 0.5,0.5;  0.625,0.535; 0.75,0.6; 0.875,0.7335; 1,1">
                                          <p:stCondLst>
                                            <p:cond delay="1656"/>
                                          </p:stCondLst>
                                        </p:cTn>
                                        <p:tgtEl>
                                          <p:spTgt spid="4">
                                            <p:txEl>
                                              <p:pRg st="5" end="5"/>
                                            </p:txEl>
                                          </p:spTgt>
                                        </p:tgtEl>
                                        <p:attrNameLst>
                                          <p:attrName>ppt_y</p:attrName>
                                        </p:attrNameLst>
                                      </p:cBhvr>
                                      <p:tavLst>
                                        <p:tav tm="0" fmla="#ppt_y-sin(pi*$)/81">
                                          <p:val>
                                            <p:fltVal val="0"/>
                                          </p:val>
                                        </p:tav>
                                        <p:tav tm="100000">
                                          <p:val>
                                            <p:fltVal val="1"/>
                                          </p:val>
                                        </p:tav>
                                      </p:tavLst>
                                    </p:anim>
                                    <p:animScale>
                                      <p:cBhvr>
                                        <p:cTn id="97" dur="26">
                                          <p:stCondLst>
                                            <p:cond delay="650"/>
                                          </p:stCondLst>
                                        </p:cTn>
                                        <p:tgtEl>
                                          <p:spTgt spid="4">
                                            <p:txEl>
                                              <p:pRg st="5" end="5"/>
                                            </p:txEl>
                                          </p:spTgt>
                                        </p:tgtEl>
                                      </p:cBhvr>
                                      <p:to x="100000" y="60000"/>
                                    </p:animScale>
                                    <p:animScale>
                                      <p:cBhvr>
                                        <p:cTn id="98" dur="166" decel="50000">
                                          <p:stCondLst>
                                            <p:cond delay="676"/>
                                          </p:stCondLst>
                                        </p:cTn>
                                        <p:tgtEl>
                                          <p:spTgt spid="4">
                                            <p:txEl>
                                              <p:pRg st="5" end="5"/>
                                            </p:txEl>
                                          </p:spTgt>
                                        </p:tgtEl>
                                      </p:cBhvr>
                                      <p:to x="100000" y="100000"/>
                                    </p:animScale>
                                    <p:animScale>
                                      <p:cBhvr>
                                        <p:cTn id="99" dur="26">
                                          <p:stCondLst>
                                            <p:cond delay="1312"/>
                                          </p:stCondLst>
                                        </p:cTn>
                                        <p:tgtEl>
                                          <p:spTgt spid="4">
                                            <p:txEl>
                                              <p:pRg st="5" end="5"/>
                                            </p:txEl>
                                          </p:spTgt>
                                        </p:tgtEl>
                                      </p:cBhvr>
                                      <p:to x="100000" y="80000"/>
                                    </p:animScale>
                                    <p:animScale>
                                      <p:cBhvr>
                                        <p:cTn id="100" dur="166" decel="50000">
                                          <p:stCondLst>
                                            <p:cond delay="1338"/>
                                          </p:stCondLst>
                                        </p:cTn>
                                        <p:tgtEl>
                                          <p:spTgt spid="4">
                                            <p:txEl>
                                              <p:pRg st="5" end="5"/>
                                            </p:txEl>
                                          </p:spTgt>
                                        </p:tgtEl>
                                      </p:cBhvr>
                                      <p:to x="100000" y="100000"/>
                                    </p:animScale>
                                    <p:animScale>
                                      <p:cBhvr>
                                        <p:cTn id="101" dur="26">
                                          <p:stCondLst>
                                            <p:cond delay="1642"/>
                                          </p:stCondLst>
                                        </p:cTn>
                                        <p:tgtEl>
                                          <p:spTgt spid="4">
                                            <p:txEl>
                                              <p:pRg st="5" end="5"/>
                                            </p:txEl>
                                          </p:spTgt>
                                        </p:tgtEl>
                                      </p:cBhvr>
                                      <p:to x="100000" y="90000"/>
                                    </p:animScale>
                                    <p:animScale>
                                      <p:cBhvr>
                                        <p:cTn id="102" dur="166" decel="50000">
                                          <p:stCondLst>
                                            <p:cond delay="1668"/>
                                          </p:stCondLst>
                                        </p:cTn>
                                        <p:tgtEl>
                                          <p:spTgt spid="4">
                                            <p:txEl>
                                              <p:pRg st="5" end="5"/>
                                            </p:txEl>
                                          </p:spTgt>
                                        </p:tgtEl>
                                      </p:cBhvr>
                                      <p:to x="100000" y="100000"/>
                                    </p:animScale>
                                    <p:animScale>
                                      <p:cBhvr>
                                        <p:cTn id="103" dur="26">
                                          <p:stCondLst>
                                            <p:cond delay="1808"/>
                                          </p:stCondLst>
                                        </p:cTn>
                                        <p:tgtEl>
                                          <p:spTgt spid="4">
                                            <p:txEl>
                                              <p:pRg st="5" end="5"/>
                                            </p:txEl>
                                          </p:spTgt>
                                        </p:tgtEl>
                                      </p:cBhvr>
                                      <p:to x="100000" y="95000"/>
                                    </p:animScale>
                                    <p:animScale>
                                      <p:cBhvr>
                                        <p:cTn id="104" dur="166" decel="50000">
                                          <p:stCondLst>
                                            <p:cond delay="1834"/>
                                          </p:stCondLst>
                                        </p:cTn>
                                        <p:tgtEl>
                                          <p:spTgt spid="4">
                                            <p:txEl>
                                              <p:pRg st="5" end="5"/>
                                            </p:txEl>
                                          </p:spTgt>
                                        </p:tgtEl>
                                      </p:cBhvr>
                                      <p:to x="100000" y="100000"/>
                                    </p:animScale>
                                  </p:childTnLst>
                                </p:cTn>
                              </p:par>
                            </p:childTnLst>
                          </p:cTn>
                        </p:par>
                      </p:childTnLst>
                    </p:cTn>
                  </p:par>
                  <p:par>
                    <p:cTn id="105" fill="hold">
                      <p:stCondLst>
                        <p:cond delay="indefinite"/>
                      </p:stCondLst>
                      <p:childTnLst>
                        <p:par>
                          <p:cTn id="106" fill="hold">
                            <p:stCondLst>
                              <p:cond delay="0"/>
                            </p:stCondLst>
                            <p:childTnLst>
                              <p:par>
                                <p:cTn id="107" presetID="26" presetClass="entr" presetSubtype="0" fill="hold" nodeType="clickEffect">
                                  <p:stCondLst>
                                    <p:cond delay="0"/>
                                  </p:stCondLst>
                                  <p:childTnLst>
                                    <p:set>
                                      <p:cBhvr>
                                        <p:cTn id="108" dur="1" fill="hold">
                                          <p:stCondLst>
                                            <p:cond delay="0"/>
                                          </p:stCondLst>
                                        </p:cTn>
                                        <p:tgtEl>
                                          <p:spTgt spid="4">
                                            <p:txEl>
                                              <p:pRg st="6" end="6"/>
                                            </p:txEl>
                                          </p:spTgt>
                                        </p:tgtEl>
                                        <p:attrNameLst>
                                          <p:attrName>style.visibility</p:attrName>
                                        </p:attrNameLst>
                                      </p:cBhvr>
                                      <p:to>
                                        <p:strVal val="visible"/>
                                      </p:to>
                                    </p:set>
                                    <p:animEffect transition="in" filter="wipe(down)">
                                      <p:cBhvr>
                                        <p:cTn id="109" dur="580">
                                          <p:stCondLst>
                                            <p:cond delay="0"/>
                                          </p:stCondLst>
                                        </p:cTn>
                                        <p:tgtEl>
                                          <p:spTgt spid="4">
                                            <p:txEl>
                                              <p:pRg st="6" end="6"/>
                                            </p:txEl>
                                          </p:spTgt>
                                        </p:tgtEl>
                                      </p:cBhvr>
                                    </p:animEffect>
                                    <p:anim calcmode="lin" valueType="num">
                                      <p:cBhvr>
                                        <p:cTn id="110" dur="1822" tmFilter="0,0; 0.14,0.36; 0.43,0.73; 0.71,0.91; 1.0,1.0">
                                          <p:stCondLst>
                                            <p:cond delay="0"/>
                                          </p:stCondLst>
                                        </p:cTn>
                                        <p:tgtEl>
                                          <p:spTgt spid="4">
                                            <p:txEl>
                                              <p:pRg st="6" end="6"/>
                                            </p:txEl>
                                          </p:spTgt>
                                        </p:tgtEl>
                                        <p:attrNameLst>
                                          <p:attrName>ppt_x</p:attrName>
                                        </p:attrNameLst>
                                      </p:cBhvr>
                                      <p:tavLst>
                                        <p:tav tm="0">
                                          <p:val>
                                            <p:strVal val="#ppt_x-0.25"/>
                                          </p:val>
                                        </p:tav>
                                        <p:tav tm="100000">
                                          <p:val>
                                            <p:strVal val="#ppt_x"/>
                                          </p:val>
                                        </p:tav>
                                      </p:tavLst>
                                    </p:anim>
                                    <p:anim calcmode="lin" valueType="num">
                                      <p:cBhvr>
                                        <p:cTn id="111" dur="664" tmFilter="0.0,0.0; 0.25,0.07; 0.50,0.2; 0.75,0.467; 1.0,1.0">
                                          <p:stCondLst>
                                            <p:cond delay="0"/>
                                          </p:stCondLst>
                                        </p:cTn>
                                        <p:tgtEl>
                                          <p:spTgt spid="4">
                                            <p:txEl>
                                              <p:pRg st="6" end="6"/>
                                            </p:txEl>
                                          </p:spTgt>
                                        </p:tgtEl>
                                        <p:attrNameLst>
                                          <p:attrName>ppt_y</p:attrName>
                                        </p:attrNameLst>
                                      </p:cBhvr>
                                      <p:tavLst>
                                        <p:tav tm="0" fmla="#ppt_y-sin(pi*$)/3">
                                          <p:val>
                                            <p:fltVal val="0.5"/>
                                          </p:val>
                                        </p:tav>
                                        <p:tav tm="100000">
                                          <p:val>
                                            <p:fltVal val="1"/>
                                          </p:val>
                                        </p:tav>
                                      </p:tavLst>
                                    </p:anim>
                                    <p:anim calcmode="lin" valueType="num">
                                      <p:cBhvr>
                                        <p:cTn id="112" dur="664" tmFilter="0, 0; 0.125,0.2665; 0.25,0.4; 0.375,0.465; 0.5,0.5;  0.625,0.535; 0.75,0.6; 0.875,0.7335; 1,1">
                                          <p:stCondLst>
                                            <p:cond delay="664"/>
                                          </p:stCondLst>
                                        </p:cTn>
                                        <p:tgtEl>
                                          <p:spTgt spid="4">
                                            <p:txEl>
                                              <p:pRg st="6" end="6"/>
                                            </p:txEl>
                                          </p:spTgt>
                                        </p:tgtEl>
                                        <p:attrNameLst>
                                          <p:attrName>ppt_y</p:attrName>
                                        </p:attrNameLst>
                                      </p:cBhvr>
                                      <p:tavLst>
                                        <p:tav tm="0" fmla="#ppt_y-sin(pi*$)/9">
                                          <p:val>
                                            <p:fltVal val="0"/>
                                          </p:val>
                                        </p:tav>
                                        <p:tav tm="100000">
                                          <p:val>
                                            <p:fltVal val="1"/>
                                          </p:val>
                                        </p:tav>
                                      </p:tavLst>
                                    </p:anim>
                                    <p:anim calcmode="lin" valueType="num">
                                      <p:cBhvr>
                                        <p:cTn id="113" dur="332" tmFilter="0, 0; 0.125,0.2665; 0.25,0.4; 0.375,0.465; 0.5,0.5;  0.625,0.535; 0.75,0.6; 0.875,0.7335; 1,1">
                                          <p:stCondLst>
                                            <p:cond delay="1324"/>
                                          </p:stCondLst>
                                        </p:cTn>
                                        <p:tgtEl>
                                          <p:spTgt spid="4">
                                            <p:txEl>
                                              <p:pRg st="6" end="6"/>
                                            </p:txEl>
                                          </p:spTgt>
                                        </p:tgtEl>
                                        <p:attrNameLst>
                                          <p:attrName>ppt_y</p:attrName>
                                        </p:attrNameLst>
                                      </p:cBhvr>
                                      <p:tavLst>
                                        <p:tav tm="0" fmla="#ppt_y-sin(pi*$)/27">
                                          <p:val>
                                            <p:fltVal val="0"/>
                                          </p:val>
                                        </p:tav>
                                        <p:tav tm="100000">
                                          <p:val>
                                            <p:fltVal val="1"/>
                                          </p:val>
                                        </p:tav>
                                      </p:tavLst>
                                    </p:anim>
                                    <p:anim calcmode="lin" valueType="num">
                                      <p:cBhvr>
                                        <p:cTn id="114" dur="164" tmFilter="0, 0; 0.125,0.2665; 0.25,0.4; 0.375,0.465; 0.5,0.5;  0.625,0.535; 0.75,0.6; 0.875,0.7335; 1,1">
                                          <p:stCondLst>
                                            <p:cond delay="1656"/>
                                          </p:stCondLst>
                                        </p:cTn>
                                        <p:tgtEl>
                                          <p:spTgt spid="4">
                                            <p:txEl>
                                              <p:pRg st="6" end="6"/>
                                            </p:txEl>
                                          </p:spTgt>
                                        </p:tgtEl>
                                        <p:attrNameLst>
                                          <p:attrName>ppt_y</p:attrName>
                                        </p:attrNameLst>
                                      </p:cBhvr>
                                      <p:tavLst>
                                        <p:tav tm="0" fmla="#ppt_y-sin(pi*$)/81">
                                          <p:val>
                                            <p:fltVal val="0"/>
                                          </p:val>
                                        </p:tav>
                                        <p:tav tm="100000">
                                          <p:val>
                                            <p:fltVal val="1"/>
                                          </p:val>
                                        </p:tav>
                                      </p:tavLst>
                                    </p:anim>
                                    <p:animScale>
                                      <p:cBhvr>
                                        <p:cTn id="115" dur="26">
                                          <p:stCondLst>
                                            <p:cond delay="650"/>
                                          </p:stCondLst>
                                        </p:cTn>
                                        <p:tgtEl>
                                          <p:spTgt spid="4">
                                            <p:txEl>
                                              <p:pRg st="6" end="6"/>
                                            </p:txEl>
                                          </p:spTgt>
                                        </p:tgtEl>
                                      </p:cBhvr>
                                      <p:to x="100000" y="60000"/>
                                    </p:animScale>
                                    <p:animScale>
                                      <p:cBhvr>
                                        <p:cTn id="116" dur="166" decel="50000">
                                          <p:stCondLst>
                                            <p:cond delay="676"/>
                                          </p:stCondLst>
                                        </p:cTn>
                                        <p:tgtEl>
                                          <p:spTgt spid="4">
                                            <p:txEl>
                                              <p:pRg st="6" end="6"/>
                                            </p:txEl>
                                          </p:spTgt>
                                        </p:tgtEl>
                                      </p:cBhvr>
                                      <p:to x="100000" y="100000"/>
                                    </p:animScale>
                                    <p:animScale>
                                      <p:cBhvr>
                                        <p:cTn id="117" dur="26">
                                          <p:stCondLst>
                                            <p:cond delay="1312"/>
                                          </p:stCondLst>
                                        </p:cTn>
                                        <p:tgtEl>
                                          <p:spTgt spid="4">
                                            <p:txEl>
                                              <p:pRg st="6" end="6"/>
                                            </p:txEl>
                                          </p:spTgt>
                                        </p:tgtEl>
                                      </p:cBhvr>
                                      <p:to x="100000" y="80000"/>
                                    </p:animScale>
                                    <p:animScale>
                                      <p:cBhvr>
                                        <p:cTn id="118" dur="166" decel="50000">
                                          <p:stCondLst>
                                            <p:cond delay="1338"/>
                                          </p:stCondLst>
                                        </p:cTn>
                                        <p:tgtEl>
                                          <p:spTgt spid="4">
                                            <p:txEl>
                                              <p:pRg st="6" end="6"/>
                                            </p:txEl>
                                          </p:spTgt>
                                        </p:tgtEl>
                                      </p:cBhvr>
                                      <p:to x="100000" y="100000"/>
                                    </p:animScale>
                                    <p:animScale>
                                      <p:cBhvr>
                                        <p:cTn id="119" dur="26">
                                          <p:stCondLst>
                                            <p:cond delay="1642"/>
                                          </p:stCondLst>
                                        </p:cTn>
                                        <p:tgtEl>
                                          <p:spTgt spid="4">
                                            <p:txEl>
                                              <p:pRg st="6" end="6"/>
                                            </p:txEl>
                                          </p:spTgt>
                                        </p:tgtEl>
                                      </p:cBhvr>
                                      <p:to x="100000" y="90000"/>
                                    </p:animScale>
                                    <p:animScale>
                                      <p:cBhvr>
                                        <p:cTn id="120" dur="166" decel="50000">
                                          <p:stCondLst>
                                            <p:cond delay="1668"/>
                                          </p:stCondLst>
                                        </p:cTn>
                                        <p:tgtEl>
                                          <p:spTgt spid="4">
                                            <p:txEl>
                                              <p:pRg st="6" end="6"/>
                                            </p:txEl>
                                          </p:spTgt>
                                        </p:tgtEl>
                                      </p:cBhvr>
                                      <p:to x="100000" y="100000"/>
                                    </p:animScale>
                                    <p:animScale>
                                      <p:cBhvr>
                                        <p:cTn id="121" dur="26">
                                          <p:stCondLst>
                                            <p:cond delay="1808"/>
                                          </p:stCondLst>
                                        </p:cTn>
                                        <p:tgtEl>
                                          <p:spTgt spid="4">
                                            <p:txEl>
                                              <p:pRg st="6" end="6"/>
                                            </p:txEl>
                                          </p:spTgt>
                                        </p:tgtEl>
                                      </p:cBhvr>
                                      <p:to x="100000" y="95000"/>
                                    </p:animScale>
                                    <p:animScale>
                                      <p:cBhvr>
                                        <p:cTn id="122" dur="166" decel="50000">
                                          <p:stCondLst>
                                            <p:cond delay="1834"/>
                                          </p:stCondLst>
                                        </p:cTn>
                                        <p:tgtEl>
                                          <p:spTgt spid="4">
                                            <p:txEl>
                                              <p:pRg st="6" end="6"/>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3F0DA-77F0-453C-8B47-1D1230A2FFEE}"/>
              </a:ext>
            </a:extLst>
          </p:cNvPr>
          <p:cNvSpPr>
            <a:spLocks noGrp="1"/>
          </p:cNvSpPr>
          <p:nvPr>
            <p:ph type="title"/>
          </p:nvPr>
        </p:nvSpPr>
        <p:spPr/>
        <p:txBody>
          <a:bodyPr/>
          <a:lstStyle/>
          <a:p>
            <a:endParaRPr lang="en-GB" dirty="0"/>
          </a:p>
        </p:txBody>
      </p:sp>
      <p:pic>
        <p:nvPicPr>
          <p:cNvPr id="6" name="Content Placeholder 5">
            <a:extLst>
              <a:ext uri="{FF2B5EF4-FFF2-40B4-BE49-F238E27FC236}">
                <a16:creationId xmlns:a16="http://schemas.microsoft.com/office/drawing/2014/main" id="{E448595D-CBEC-4F81-B3B1-48BC13B6376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05595" y="650185"/>
            <a:ext cx="6076950" cy="2381250"/>
          </a:xfrm>
        </p:spPr>
      </p:pic>
      <p:sp>
        <p:nvSpPr>
          <p:cNvPr id="4" name="Text Placeholder 3">
            <a:extLst>
              <a:ext uri="{FF2B5EF4-FFF2-40B4-BE49-F238E27FC236}">
                <a16:creationId xmlns:a16="http://schemas.microsoft.com/office/drawing/2014/main" id="{AC9DA7F0-96D3-47BD-B6A7-1E55928E3365}"/>
              </a:ext>
            </a:extLst>
          </p:cNvPr>
          <p:cNvSpPr>
            <a:spLocks noGrp="1"/>
          </p:cNvSpPr>
          <p:nvPr>
            <p:ph type="body" sz="half" idx="2"/>
          </p:nvPr>
        </p:nvSpPr>
        <p:spPr/>
        <p:txBody>
          <a:bodyPr>
            <a:normAutofit/>
          </a:bodyPr>
          <a:lstStyle/>
          <a:p>
            <a:pPr algn="r" rtl="1"/>
            <a:r>
              <a:rPr lang="ar-IQ" sz="2800" dirty="0">
                <a:latin typeface="Adobe Arabic" panose="02040503050201020203" pitchFamily="18" charset="-78"/>
                <a:cs typeface="Adobe Arabic" panose="02040503050201020203" pitchFamily="18" charset="-78"/>
              </a:rPr>
              <a:t>تعيش الارضه اما في داخل التربة او خارج التربة على شكل تلال اوانها تعيش على الاشجار</a:t>
            </a:r>
          </a:p>
          <a:p>
            <a:pPr algn="r" rtl="1"/>
            <a:r>
              <a:rPr lang="ar-IQ" sz="2800" dirty="0">
                <a:latin typeface="Adobe Arabic" panose="02040503050201020203" pitchFamily="18" charset="-78"/>
                <a:cs typeface="Adobe Arabic" panose="02040503050201020203" pitchFamily="18" charset="-78"/>
              </a:rPr>
              <a:t>ومن اضرارها انها تصيب الاخشاب داخل المنازل مما تسبب الضرر الجسيم للاثاث والابواب وغيرها من مكونات المنزل الخشبيه</a:t>
            </a:r>
            <a:endParaRPr lang="en-GB" sz="2800" dirty="0">
              <a:latin typeface="Adobe Arabic" panose="02040503050201020203" pitchFamily="18" charset="-78"/>
              <a:cs typeface="Adobe Arabic" panose="02040503050201020203" pitchFamily="18" charset="-78"/>
            </a:endParaRPr>
          </a:p>
        </p:txBody>
      </p:sp>
      <p:pic>
        <p:nvPicPr>
          <p:cNvPr id="8" name="Picture 7">
            <a:extLst>
              <a:ext uri="{FF2B5EF4-FFF2-40B4-BE49-F238E27FC236}">
                <a16:creationId xmlns:a16="http://schemas.microsoft.com/office/drawing/2014/main" id="{09075118-AF15-4F15-9AF4-244B3FC50D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3031435"/>
            <a:ext cx="4346713" cy="3263441"/>
          </a:xfrm>
          <a:prstGeom prst="rect">
            <a:avLst/>
          </a:prstGeom>
        </p:spPr>
      </p:pic>
    </p:spTree>
    <p:extLst>
      <p:ext uri="{BB962C8B-B14F-4D97-AF65-F5344CB8AC3E}">
        <p14:creationId xmlns:p14="http://schemas.microsoft.com/office/powerpoint/2010/main" val="591652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000"/>
                                        <p:tgtEl>
                                          <p:spTgt spid="8"/>
                                        </p:tgtEl>
                                      </p:cBhvr>
                                    </p:animEffect>
                                    <p:anim calcmode="lin" valueType="num">
                                      <p:cBhvr>
                                        <p:cTn id="13" dur="2000" fill="hold"/>
                                        <p:tgtEl>
                                          <p:spTgt spid="8"/>
                                        </p:tgtEl>
                                        <p:attrNameLst>
                                          <p:attrName>ppt_w</p:attrName>
                                        </p:attrNameLst>
                                      </p:cBhvr>
                                      <p:tavLst>
                                        <p:tav tm="0" fmla="#ppt_w*sin(2.5*pi*$)">
                                          <p:val>
                                            <p:fltVal val="0"/>
                                          </p:val>
                                        </p:tav>
                                        <p:tav tm="100000">
                                          <p:val>
                                            <p:fltVal val="1"/>
                                          </p:val>
                                        </p:tav>
                                      </p:tavLst>
                                    </p:anim>
                                    <p:anim calcmode="lin" valueType="num">
                                      <p:cBhvr>
                                        <p:cTn id="14"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1000"/>
                                        <p:tgtEl>
                                          <p:spTgt spid="4">
                                            <p:txEl>
                                              <p:pRg st="0" end="0"/>
                                            </p:txEl>
                                          </p:spTgt>
                                        </p:tgtEl>
                                      </p:cBhvr>
                                    </p:animEffect>
                                    <p:anim calcmode="lin" valueType="num">
                                      <p:cBhvr>
                                        <p:cTn id="20"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animEffect transition="in" filter="fade">
                                      <p:cBhvr>
                                        <p:cTn id="26" dur="1000"/>
                                        <p:tgtEl>
                                          <p:spTgt spid="4">
                                            <p:txEl>
                                              <p:pRg st="1" end="1"/>
                                            </p:txEl>
                                          </p:spTgt>
                                        </p:tgtEl>
                                      </p:cBhvr>
                                    </p:animEffect>
                                    <p:anim calcmode="lin" valueType="num">
                                      <p:cBhvr>
                                        <p:cTn id="27"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8F549-EC91-4E78-9536-4540B67BEAAF}"/>
              </a:ext>
            </a:extLst>
          </p:cNvPr>
          <p:cNvSpPr>
            <a:spLocks noGrp="1"/>
          </p:cNvSpPr>
          <p:nvPr>
            <p:ph type="title"/>
          </p:nvPr>
        </p:nvSpPr>
        <p:spPr/>
        <p:txBody>
          <a:bodyPr/>
          <a:lstStyle/>
          <a:p>
            <a:pPr algn="r" rtl="1"/>
            <a:r>
              <a:rPr lang="ar-IQ" dirty="0"/>
              <a:t>ارضة الخشب الرطب</a:t>
            </a:r>
            <a:r>
              <a:rPr lang="en-US" dirty="0"/>
              <a:t> </a:t>
            </a:r>
            <a:r>
              <a:rPr lang="ar-IQ" dirty="0"/>
              <a:t>            </a:t>
            </a:r>
            <a:r>
              <a:rPr lang="en-US" dirty="0"/>
              <a:t>Damp wood termite</a:t>
            </a:r>
            <a:r>
              <a:rPr lang="ar-IQ" dirty="0"/>
              <a:t>                   </a:t>
            </a:r>
            <a:endParaRPr lang="en-US" dirty="0"/>
          </a:p>
        </p:txBody>
      </p:sp>
      <p:sp>
        <p:nvSpPr>
          <p:cNvPr id="3" name="Content Placeholder 2">
            <a:extLst>
              <a:ext uri="{FF2B5EF4-FFF2-40B4-BE49-F238E27FC236}">
                <a16:creationId xmlns:a16="http://schemas.microsoft.com/office/drawing/2014/main" id="{B71BFF16-C168-40CC-B46A-F6150E225905}"/>
              </a:ext>
            </a:extLst>
          </p:cNvPr>
          <p:cNvSpPr>
            <a:spLocks noGrp="1"/>
          </p:cNvSpPr>
          <p:nvPr>
            <p:ph idx="1"/>
          </p:nvPr>
        </p:nvSpPr>
        <p:spPr/>
        <p:txBody>
          <a:bodyPr/>
          <a:lstStyle/>
          <a:p>
            <a:pPr algn="r" rtl="1"/>
            <a:r>
              <a:rPr lang="ar-IQ" dirty="0"/>
              <a:t>عائلة </a:t>
            </a:r>
            <a:r>
              <a:rPr lang="en-US" dirty="0" err="1"/>
              <a:t>Termitidae</a:t>
            </a:r>
            <a:endParaRPr lang="ar-IQ" dirty="0"/>
          </a:p>
          <a:p>
            <a:pPr algn="r" rtl="1"/>
            <a:r>
              <a:rPr lang="ar-IQ" dirty="0"/>
              <a:t>تتصف بالصفات التالية</a:t>
            </a:r>
          </a:p>
          <a:p>
            <a:pPr algn="r" rtl="1"/>
            <a:r>
              <a:rPr lang="ar-IQ" dirty="0"/>
              <a:t>اللامس قلادي</a:t>
            </a:r>
          </a:p>
          <a:p>
            <a:pPr algn="r" rtl="1"/>
            <a:r>
              <a:rPr lang="ar-IQ" dirty="0"/>
              <a:t>الاجنحة ملونه</a:t>
            </a:r>
          </a:p>
          <a:p>
            <a:pPr algn="r" rtl="1"/>
            <a:r>
              <a:rPr lang="ar-IQ" dirty="0"/>
              <a:t>الاجنحة الاماميه تحوي حراشف</a:t>
            </a:r>
          </a:p>
          <a:p>
            <a:pPr algn="r" rtl="1"/>
            <a:r>
              <a:rPr lang="ar-IQ" dirty="0"/>
              <a:t>الصليبة الظهرية الامامية تشبة سرج الفرس</a:t>
            </a:r>
          </a:p>
          <a:p>
            <a:pPr algn="r" rtl="1"/>
            <a:endParaRPr lang="ar-IQ" dirty="0"/>
          </a:p>
          <a:p>
            <a:pPr algn="r" rtl="1"/>
            <a:endParaRPr lang="en-US" dirty="0"/>
          </a:p>
        </p:txBody>
      </p:sp>
      <p:pic>
        <p:nvPicPr>
          <p:cNvPr id="4" name="Picture 3">
            <a:extLst>
              <a:ext uri="{FF2B5EF4-FFF2-40B4-BE49-F238E27FC236}">
                <a16:creationId xmlns:a16="http://schemas.microsoft.com/office/drawing/2014/main" id="{32564E17-38EF-4CD8-A565-6C79A6580635}"/>
              </a:ext>
            </a:extLst>
          </p:cNvPr>
          <p:cNvPicPr>
            <a:picLocks noChangeAspect="1"/>
          </p:cNvPicPr>
          <p:nvPr/>
        </p:nvPicPr>
        <p:blipFill>
          <a:blip r:embed="rId2"/>
          <a:stretch>
            <a:fillRect/>
          </a:stretch>
        </p:blipFill>
        <p:spPr>
          <a:xfrm>
            <a:off x="1260128" y="3468216"/>
            <a:ext cx="2957984" cy="2193674"/>
          </a:xfrm>
          <a:prstGeom prst="rect">
            <a:avLst/>
          </a:prstGeom>
        </p:spPr>
      </p:pic>
      <p:pic>
        <p:nvPicPr>
          <p:cNvPr id="5" name="Picture 4">
            <a:extLst>
              <a:ext uri="{FF2B5EF4-FFF2-40B4-BE49-F238E27FC236}">
                <a16:creationId xmlns:a16="http://schemas.microsoft.com/office/drawing/2014/main" id="{5696BDDA-DC42-4DDE-A99E-B73976DE3A18}"/>
              </a:ext>
            </a:extLst>
          </p:cNvPr>
          <p:cNvPicPr>
            <a:picLocks noChangeAspect="1"/>
          </p:cNvPicPr>
          <p:nvPr/>
        </p:nvPicPr>
        <p:blipFill>
          <a:blip r:embed="rId3"/>
          <a:stretch>
            <a:fillRect/>
          </a:stretch>
        </p:blipFill>
        <p:spPr>
          <a:xfrm>
            <a:off x="1260128" y="1443946"/>
            <a:ext cx="2569749" cy="1749828"/>
          </a:xfrm>
          <a:prstGeom prst="rect">
            <a:avLst/>
          </a:prstGeom>
        </p:spPr>
      </p:pic>
    </p:spTree>
    <p:extLst>
      <p:ext uri="{BB962C8B-B14F-4D97-AF65-F5344CB8AC3E}">
        <p14:creationId xmlns:p14="http://schemas.microsoft.com/office/powerpoint/2010/main" val="3085606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fade">
                                      <p:cBhvr>
                                        <p:cTn id="20" dur="1000"/>
                                        <p:tgtEl>
                                          <p:spTgt spid="3">
                                            <p:txEl>
                                              <p:pRg st="0" end="0"/>
                                            </p:txEl>
                                          </p:spTgt>
                                        </p:tgtEl>
                                      </p:cBhvr>
                                    </p:animEffect>
                                    <p:anim calcmode="lin" valueType="num">
                                      <p:cBhvr>
                                        <p:cTn id="2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1000"/>
                                        <p:tgtEl>
                                          <p:spTgt spid="3">
                                            <p:txEl>
                                              <p:pRg st="1" end="1"/>
                                            </p:txEl>
                                          </p:spTgt>
                                        </p:tgtEl>
                                      </p:cBhvr>
                                    </p:animEffect>
                                    <p:anim calcmode="lin" valueType="num">
                                      <p:cBhvr>
                                        <p:cTn id="2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Effect transition="in" filter="fade">
                                      <p:cBhvr>
                                        <p:cTn id="34" dur="1000"/>
                                        <p:tgtEl>
                                          <p:spTgt spid="3">
                                            <p:txEl>
                                              <p:pRg st="2" end="2"/>
                                            </p:txEl>
                                          </p:spTgt>
                                        </p:tgtEl>
                                      </p:cBhvr>
                                    </p:animEffect>
                                    <p:anim calcmode="lin" valueType="num">
                                      <p:cBhvr>
                                        <p:cTn id="3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animEffect transition="in" filter="fade">
                                      <p:cBhvr>
                                        <p:cTn id="41" dur="1000"/>
                                        <p:tgtEl>
                                          <p:spTgt spid="3">
                                            <p:txEl>
                                              <p:pRg st="3" end="3"/>
                                            </p:txEl>
                                          </p:spTgt>
                                        </p:tgtEl>
                                      </p:cBhvr>
                                    </p:animEffect>
                                    <p:anim calcmode="lin" valueType="num">
                                      <p:cBhvr>
                                        <p:cTn id="4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3">
                                            <p:txEl>
                                              <p:pRg st="4" end="4"/>
                                            </p:txEl>
                                          </p:spTgt>
                                        </p:tgtEl>
                                        <p:attrNameLst>
                                          <p:attrName>style.visibility</p:attrName>
                                        </p:attrNameLst>
                                      </p:cBhvr>
                                      <p:to>
                                        <p:strVal val="visible"/>
                                      </p:to>
                                    </p:set>
                                    <p:anim calcmode="lin" valueType="num">
                                      <p:cBhvr additive="base">
                                        <p:cTn id="4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3">
                                            <p:txEl>
                                              <p:pRg st="5" end="5"/>
                                            </p:txEl>
                                          </p:spTgt>
                                        </p:tgtEl>
                                        <p:attrNameLst>
                                          <p:attrName>style.visibility</p:attrName>
                                        </p:attrNameLst>
                                      </p:cBhvr>
                                      <p:to>
                                        <p:strVal val="visible"/>
                                      </p:to>
                                    </p:set>
                                    <p:anim calcmode="lin" valueType="num">
                                      <p:cBhvr additive="base">
                                        <p:cTn id="54"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8F1C2-8BF2-4C5F-9AD9-3B1F64387FE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E55BD4C-531F-4C71-B970-720A5FAD5E7D}"/>
              </a:ext>
            </a:extLst>
          </p:cNvPr>
          <p:cNvSpPr>
            <a:spLocks noGrp="1"/>
          </p:cNvSpPr>
          <p:nvPr>
            <p:ph idx="1"/>
          </p:nvPr>
        </p:nvSpPr>
        <p:spPr/>
        <p:txBody>
          <a:bodyPr/>
          <a:lstStyle/>
          <a:p>
            <a:pPr marL="0" indent="0" algn="r">
              <a:buNone/>
            </a:pPr>
            <a:r>
              <a:rPr lang="ar-IQ" dirty="0"/>
              <a:t>تقسم الحشرات وحسب التصنيف الحديث الى صنيفين او تحت الصنف الا وهما</a:t>
            </a:r>
            <a:endParaRPr lang="ar-IQ" sz="2400" dirty="0"/>
          </a:p>
          <a:p>
            <a:pPr algn="r" rtl="1">
              <a:lnSpc>
                <a:spcPct val="107000"/>
              </a:lnSpc>
              <a:spcAft>
                <a:spcPts val="800"/>
              </a:spcAft>
            </a:pPr>
            <a:r>
              <a:rPr lang="ar-IQ" dirty="0">
                <a:effectLst/>
                <a:latin typeface="Adobe Arabic" panose="02040503050201020203" pitchFamily="18" charset="-78"/>
                <a:ea typeface="Calibri" panose="020F0502020204030204" pitchFamily="34" charset="0"/>
                <a:cs typeface="Adobe Arabic" panose="02040503050201020203" pitchFamily="18" charset="-78"/>
              </a:rPr>
              <a:t>- </a:t>
            </a:r>
            <a:r>
              <a:rPr lang="ar-IQ" sz="3200" dirty="0">
                <a:effectLst/>
                <a:latin typeface="Adobe Arabic" panose="02040503050201020203" pitchFamily="18" charset="-78"/>
                <a:ea typeface="Calibri" panose="020F0502020204030204" pitchFamily="34" charset="0"/>
                <a:cs typeface="Adobe Arabic" panose="02040503050201020203" pitchFamily="18" charset="-78"/>
              </a:rPr>
              <a:t>رتبة السمك الفضي  </a:t>
            </a:r>
            <a:r>
              <a:rPr lang="en-US" sz="3200" dirty="0">
                <a:effectLst/>
                <a:latin typeface="Adobe Arabic" panose="02040503050201020203" pitchFamily="18" charset="-78"/>
                <a:ea typeface="Calibri" panose="020F0502020204030204" pitchFamily="34" charset="0"/>
                <a:cs typeface="Adobe Arabic" panose="02040503050201020203" pitchFamily="18" charset="-78"/>
              </a:rPr>
              <a:t>Order </a:t>
            </a:r>
            <a:r>
              <a:rPr lang="en-US" sz="3200" dirty="0" err="1">
                <a:effectLst/>
                <a:latin typeface="Adobe Arabic" panose="02040503050201020203" pitchFamily="18" charset="-78"/>
                <a:ea typeface="Calibri" panose="020F0502020204030204" pitchFamily="34" charset="0"/>
                <a:cs typeface="Adobe Arabic" panose="02040503050201020203" pitchFamily="18" charset="-78"/>
              </a:rPr>
              <a:t>Thysanura</a:t>
            </a:r>
            <a:r>
              <a:rPr lang="ar-IQ" sz="3200" dirty="0">
                <a:effectLst/>
                <a:latin typeface="Adobe Arabic" panose="02040503050201020203" pitchFamily="18" charset="-78"/>
                <a:ea typeface="Calibri" panose="020F0502020204030204" pitchFamily="34" charset="0"/>
                <a:cs typeface="Adobe Arabic" panose="02040503050201020203" pitchFamily="18" charset="-78"/>
              </a:rPr>
              <a:t>.</a:t>
            </a:r>
            <a:endParaRPr lang="en-US" sz="3200" dirty="0">
              <a:effectLst/>
              <a:latin typeface="Adobe Arabic" panose="02040503050201020203" pitchFamily="18" charset="-78"/>
              <a:ea typeface="Calibri" panose="020F0502020204030204" pitchFamily="34" charset="0"/>
              <a:cs typeface="Adobe Arabic" panose="02040503050201020203" pitchFamily="18" charset="-78"/>
            </a:endParaRPr>
          </a:p>
          <a:p>
            <a:pPr algn="r" rtl="1">
              <a:lnSpc>
                <a:spcPct val="107000"/>
              </a:lnSpc>
              <a:spcAft>
                <a:spcPts val="800"/>
              </a:spcAft>
            </a:pPr>
            <a:r>
              <a:rPr lang="ar-IQ" sz="3200" dirty="0">
                <a:effectLst/>
                <a:latin typeface="Adobe Arabic" panose="02040503050201020203" pitchFamily="18" charset="-78"/>
                <a:ea typeface="Calibri" panose="020F0502020204030204" pitchFamily="34" charset="0"/>
                <a:cs typeface="Adobe Arabic" panose="02040503050201020203" pitchFamily="18" charset="-78"/>
              </a:rPr>
              <a:t>2- رتبة ثنائية الذنب </a:t>
            </a:r>
            <a:r>
              <a:rPr lang="en-US" sz="3200" dirty="0" err="1">
                <a:effectLst/>
                <a:latin typeface="Adobe Arabic" panose="02040503050201020203" pitchFamily="18" charset="-78"/>
                <a:ea typeface="Calibri" panose="020F0502020204030204" pitchFamily="34" charset="0"/>
                <a:cs typeface="Adobe Arabic" panose="02040503050201020203" pitchFamily="18" charset="-78"/>
              </a:rPr>
              <a:t>Diplura</a:t>
            </a:r>
            <a:r>
              <a:rPr lang="ar-IQ" sz="3200" dirty="0">
                <a:effectLst/>
                <a:latin typeface="Adobe Arabic" panose="02040503050201020203" pitchFamily="18" charset="-78"/>
                <a:ea typeface="Calibri" panose="020F0502020204030204" pitchFamily="34" charset="0"/>
                <a:cs typeface="Adobe Arabic" panose="02040503050201020203" pitchFamily="18" charset="-78"/>
              </a:rPr>
              <a:t>.</a:t>
            </a:r>
            <a:endParaRPr lang="en-US" sz="3200" dirty="0">
              <a:effectLst/>
              <a:latin typeface="Adobe Arabic" panose="02040503050201020203" pitchFamily="18" charset="-78"/>
              <a:ea typeface="Calibri" panose="020F0502020204030204" pitchFamily="34" charset="0"/>
              <a:cs typeface="Adobe Arabic" panose="02040503050201020203" pitchFamily="18" charset="-78"/>
            </a:endParaRPr>
          </a:p>
          <a:p>
            <a:pPr algn="r" rtl="1">
              <a:lnSpc>
                <a:spcPct val="107000"/>
              </a:lnSpc>
              <a:spcAft>
                <a:spcPts val="800"/>
              </a:spcAft>
            </a:pPr>
            <a:r>
              <a:rPr lang="ar-IQ" sz="3200" dirty="0">
                <a:effectLst/>
                <a:latin typeface="Adobe Arabic" panose="02040503050201020203" pitchFamily="18" charset="-78"/>
                <a:ea typeface="Calibri" panose="020F0502020204030204" pitchFamily="34" charset="0"/>
                <a:cs typeface="Adobe Arabic" panose="02040503050201020203" pitchFamily="18" charset="-78"/>
              </a:rPr>
              <a:t>3- رتبة أولية الذنب </a:t>
            </a:r>
            <a:r>
              <a:rPr lang="en-US" sz="3200" dirty="0" err="1">
                <a:effectLst/>
                <a:latin typeface="Adobe Arabic" panose="02040503050201020203" pitchFamily="18" charset="-78"/>
                <a:ea typeface="Calibri" panose="020F0502020204030204" pitchFamily="34" charset="0"/>
                <a:cs typeface="Adobe Arabic" panose="02040503050201020203" pitchFamily="18" charset="-78"/>
              </a:rPr>
              <a:t>Protura</a:t>
            </a:r>
            <a:r>
              <a:rPr lang="ar-IQ" sz="3200" dirty="0">
                <a:effectLst/>
                <a:latin typeface="Adobe Arabic" panose="02040503050201020203" pitchFamily="18" charset="-78"/>
                <a:ea typeface="Calibri" panose="020F0502020204030204" pitchFamily="34" charset="0"/>
                <a:cs typeface="Adobe Arabic" panose="02040503050201020203" pitchFamily="18" charset="-78"/>
              </a:rPr>
              <a:t>.</a:t>
            </a:r>
            <a:endParaRPr lang="en-US" sz="3200" dirty="0">
              <a:effectLst/>
              <a:latin typeface="Adobe Arabic" panose="02040503050201020203" pitchFamily="18" charset="-78"/>
              <a:ea typeface="Calibri" panose="020F0502020204030204" pitchFamily="34" charset="0"/>
              <a:cs typeface="Adobe Arabic" panose="02040503050201020203" pitchFamily="18" charset="-78"/>
            </a:endParaRPr>
          </a:p>
          <a:p>
            <a:pPr algn="r" rtl="1">
              <a:lnSpc>
                <a:spcPct val="107000"/>
              </a:lnSpc>
              <a:spcAft>
                <a:spcPts val="800"/>
              </a:spcAft>
            </a:pPr>
            <a:r>
              <a:rPr lang="ar-IQ" sz="3200" dirty="0">
                <a:effectLst/>
                <a:latin typeface="Adobe Arabic" panose="02040503050201020203" pitchFamily="18" charset="-78"/>
                <a:ea typeface="Calibri" panose="020F0502020204030204" pitchFamily="34" charset="0"/>
                <a:cs typeface="Adobe Arabic" panose="02040503050201020203" pitchFamily="18" charset="-78"/>
              </a:rPr>
              <a:t>4- رتبة ذات الذنب القافز    </a:t>
            </a:r>
            <a:r>
              <a:rPr lang="en-US" sz="3200" dirty="0">
                <a:effectLst/>
                <a:latin typeface="Adobe Arabic" panose="02040503050201020203" pitchFamily="18" charset="-78"/>
                <a:ea typeface="Calibri" panose="020F0502020204030204" pitchFamily="34" charset="0"/>
                <a:cs typeface="Adobe Arabic" panose="02040503050201020203" pitchFamily="18" charset="-78"/>
              </a:rPr>
              <a:t>Collembola</a:t>
            </a:r>
            <a:r>
              <a:rPr lang="ar-IQ" sz="3200" dirty="0">
                <a:effectLst/>
                <a:latin typeface="Adobe Arabic" panose="02040503050201020203" pitchFamily="18" charset="-78"/>
                <a:ea typeface="Calibri" panose="020F0502020204030204" pitchFamily="34" charset="0"/>
                <a:cs typeface="Adobe Arabic" panose="02040503050201020203" pitchFamily="18" charset="-78"/>
              </a:rPr>
              <a:t>.</a:t>
            </a:r>
            <a:endParaRPr lang="en-US" sz="3200" dirty="0">
              <a:effectLst/>
              <a:latin typeface="Adobe Arabic" panose="02040503050201020203" pitchFamily="18" charset="-78"/>
              <a:ea typeface="Calibri" panose="020F0502020204030204" pitchFamily="34" charset="0"/>
              <a:cs typeface="Adobe Arabic" panose="02040503050201020203" pitchFamily="18" charset="-78"/>
            </a:endParaRPr>
          </a:p>
          <a:p>
            <a:pPr marL="0" indent="0" algn="r">
              <a:buNone/>
            </a:pPr>
            <a:endParaRPr lang="en-US" dirty="0"/>
          </a:p>
        </p:txBody>
      </p:sp>
    </p:spTree>
    <p:extLst>
      <p:ext uri="{BB962C8B-B14F-4D97-AF65-F5344CB8AC3E}">
        <p14:creationId xmlns:p14="http://schemas.microsoft.com/office/powerpoint/2010/main" val="32513988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BEBFE-4797-47C7-B419-362F8D1AA633}"/>
              </a:ext>
            </a:extLst>
          </p:cNvPr>
          <p:cNvSpPr>
            <a:spLocks noGrp="1"/>
          </p:cNvSpPr>
          <p:nvPr>
            <p:ph type="title"/>
          </p:nvPr>
        </p:nvSpPr>
        <p:spPr/>
        <p:txBody>
          <a:bodyPr/>
          <a:lstStyle/>
          <a:p>
            <a:r>
              <a:rPr lang="en-US" dirty="0"/>
              <a:t> Dry wood termite</a:t>
            </a:r>
            <a:r>
              <a:rPr lang="ar-IQ" dirty="0"/>
              <a:t>ارضة الخشب الجاف        </a:t>
            </a:r>
            <a:endParaRPr lang="en-US" dirty="0"/>
          </a:p>
        </p:txBody>
      </p:sp>
      <p:sp>
        <p:nvSpPr>
          <p:cNvPr id="3" name="Content Placeholder 2">
            <a:extLst>
              <a:ext uri="{FF2B5EF4-FFF2-40B4-BE49-F238E27FC236}">
                <a16:creationId xmlns:a16="http://schemas.microsoft.com/office/drawing/2014/main" id="{88B964BD-0D02-416C-AFC2-628DA06C2557}"/>
              </a:ext>
            </a:extLst>
          </p:cNvPr>
          <p:cNvSpPr>
            <a:spLocks noGrp="1"/>
          </p:cNvSpPr>
          <p:nvPr>
            <p:ph idx="1"/>
          </p:nvPr>
        </p:nvSpPr>
        <p:spPr/>
        <p:txBody>
          <a:bodyPr/>
          <a:lstStyle/>
          <a:p>
            <a:pPr algn="r" rtl="1"/>
            <a:r>
              <a:rPr lang="ar-IQ" dirty="0"/>
              <a:t>عائلة  </a:t>
            </a:r>
            <a:r>
              <a:rPr lang="en-US" dirty="0" err="1"/>
              <a:t>Kalotermitidae</a:t>
            </a:r>
            <a:endParaRPr lang="ar-IQ" dirty="0"/>
          </a:p>
          <a:p>
            <a:pPr algn="r" rtl="1"/>
            <a:endParaRPr lang="ar-IQ" dirty="0"/>
          </a:p>
          <a:p>
            <a:pPr algn="r" rtl="1"/>
            <a:r>
              <a:rPr lang="ar-IQ" dirty="0"/>
              <a:t>العيون البسيطة مفقودة</a:t>
            </a:r>
          </a:p>
          <a:p>
            <a:pPr algn="r" rtl="1"/>
            <a:r>
              <a:rPr lang="ar-IQ" dirty="0"/>
              <a:t>العرق الشعاعي في الجناح يحوي</a:t>
            </a:r>
          </a:p>
          <a:p>
            <a:pPr marL="0" indent="0" algn="r" rtl="1">
              <a:buNone/>
            </a:pPr>
            <a:r>
              <a:rPr lang="ar-IQ" dirty="0"/>
              <a:t> على عرقين في الطرف</a:t>
            </a:r>
            <a:endParaRPr lang="en-US" dirty="0"/>
          </a:p>
        </p:txBody>
      </p:sp>
      <p:pic>
        <p:nvPicPr>
          <p:cNvPr id="5" name="Picture 4">
            <a:extLst>
              <a:ext uri="{FF2B5EF4-FFF2-40B4-BE49-F238E27FC236}">
                <a16:creationId xmlns:a16="http://schemas.microsoft.com/office/drawing/2014/main" id="{B3322E2C-E0AA-4038-B57F-1FE4B37DD3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2913" y="2075069"/>
            <a:ext cx="6553200" cy="3073400"/>
          </a:xfrm>
          <a:prstGeom prst="rect">
            <a:avLst/>
          </a:prstGeom>
        </p:spPr>
      </p:pic>
    </p:spTree>
    <p:extLst>
      <p:ext uri="{BB962C8B-B14F-4D97-AF65-F5344CB8AC3E}">
        <p14:creationId xmlns:p14="http://schemas.microsoft.com/office/powerpoint/2010/main" val="3830285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5" presetClass="entr" presetSubtype="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2000"/>
                                        <p:tgtEl>
                                          <p:spTgt spid="3">
                                            <p:txEl>
                                              <p:pRg st="2" end="2"/>
                                            </p:txEl>
                                          </p:spTgt>
                                        </p:tgtEl>
                                      </p:cBhvr>
                                    </p:animEffect>
                                    <p:anim calcmode="lin" valueType="num">
                                      <p:cBhvr>
                                        <p:cTn id="27"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28" dur="2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Effect transition="in" filter="fade">
                                      <p:cBhvr>
                                        <p:cTn id="38" dur="1000"/>
                                        <p:tgtEl>
                                          <p:spTgt spid="3">
                                            <p:txEl>
                                              <p:pRg st="4" end="4"/>
                                            </p:txEl>
                                          </p:spTgt>
                                        </p:tgtEl>
                                      </p:cBhvr>
                                    </p:animEffect>
                                    <p:anim calcmode="lin" valueType="num">
                                      <p:cBhvr>
                                        <p:cTn id="3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63B98-8BCF-44DC-B00F-3F0CC7931B7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B96BED2-6CBB-4ADE-A12A-B334AC70EB2D}"/>
              </a:ext>
            </a:extLst>
          </p:cNvPr>
          <p:cNvSpPr>
            <a:spLocks noGrp="1"/>
          </p:cNvSpPr>
          <p:nvPr>
            <p:ph idx="1"/>
          </p:nvPr>
        </p:nvSpPr>
        <p:spPr/>
        <p:txBody>
          <a:bodyPr>
            <a:normAutofit fontScale="92500" lnSpcReduction="10000"/>
          </a:bodyPr>
          <a:lstStyle/>
          <a:p>
            <a:pPr algn="r" rtl="1">
              <a:lnSpc>
                <a:spcPct val="107000"/>
              </a:lnSpc>
              <a:spcAft>
                <a:spcPts val="800"/>
              </a:spcAft>
            </a:pPr>
            <a:r>
              <a:rPr lang="ar-IQ" sz="2400" dirty="0">
                <a:effectLst/>
                <a:latin typeface="Adobe Arabic" panose="02040503050201020203" pitchFamily="18" charset="-78"/>
                <a:ea typeface="Calibri" panose="020F0502020204030204" pitchFamily="34" charset="0"/>
                <a:cs typeface="Adobe Arabic" panose="02040503050201020203" pitchFamily="18" charset="-78"/>
              </a:rPr>
              <a:t>اما رتب صنيف الحشرات المجنحة فانها تقسم الى قسمين رئيسين وهما</a:t>
            </a:r>
            <a:endParaRPr lang="en-US" sz="2400" dirty="0">
              <a:effectLst/>
              <a:latin typeface="Adobe Arabic" panose="02040503050201020203" pitchFamily="18" charset="-78"/>
              <a:ea typeface="Calibri" panose="020F0502020204030204" pitchFamily="34" charset="0"/>
              <a:cs typeface="Adobe Arabic" panose="02040503050201020203" pitchFamily="18" charset="-78"/>
            </a:endParaRPr>
          </a:p>
          <a:p>
            <a:pPr algn="r" rtl="1">
              <a:lnSpc>
                <a:spcPct val="107000"/>
              </a:lnSpc>
              <a:spcAft>
                <a:spcPts val="800"/>
              </a:spcAft>
            </a:pPr>
            <a:r>
              <a:rPr lang="ar-IQ" sz="2400" dirty="0">
                <a:effectLst/>
                <a:latin typeface="Adobe Arabic" panose="02040503050201020203" pitchFamily="18" charset="-78"/>
                <a:ea typeface="Calibri" panose="020F0502020204030204" pitchFamily="34" charset="0"/>
                <a:cs typeface="Adobe Arabic" panose="02040503050201020203" pitchFamily="18" charset="-78"/>
              </a:rPr>
              <a:t>1- قسم الحشرات ذات خارجية تطور الاجنحة    </a:t>
            </a:r>
            <a:r>
              <a:rPr lang="en-US" sz="2400" dirty="0" err="1">
                <a:effectLst/>
                <a:latin typeface="Adobe Arabic" panose="02040503050201020203" pitchFamily="18" charset="-78"/>
                <a:ea typeface="Calibri" panose="020F0502020204030204" pitchFamily="34" charset="0"/>
                <a:cs typeface="Adobe Arabic" panose="02040503050201020203" pitchFamily="18" charset="-78"/>
              </a:rPr>
              <a:t>Exopterygota</a:t>
            </a:r>
            <a:r>
              <a:rPr lang="ar-IQ" sz="2400" dirty="0">
                <a:effectLst/>
                <a:latin typeface="Adobe Arabic" panose="02040503050201020203" pitchFamily="18" charset="-78"/>
                <a:ea typeface="Calibri" panose="020F0502020204030204" pitchFamily="34" charset="0"/>
                <a:cs typeface="Adobe Arabic" panose="02040503050201020203" pitchFamily="18" charset="-78"/>
              </a:rPr>
              <a:t>.</a:t>
            </a:r>
            <a:endParaRPr lang="en-US" sz="2400" dirty="0">
              <a:effectLst/>
              <a:latin typeface="Adobe Arabic" panose="02040503050201020203" pitchFamily="18" charset="-78"/>
              <a:ea typeface="Calibri" panose="020F0502020204030204" pitchFamily="34" charset="0"/>
              <a:cs typeface="Adobe Arabic" panose="02040503050201020203" pitchFamily="18" charset="-78"/>
            </a:endParaRPr>
          </a:p>
          <a:p>
            <a:pPr algn="r" rtl="1">
              <a:lnSpc>
                <a:spcPct val="107000"/>
              </a:lnSpc>
              <a:spcAft>
                <a:spcPts val="800"/>
              </a:spcAft>
            </a:pPr>
            <a:r>
              <a:rPr lang="ar-IQ" sz="2400" dirty="0">
                <a:effectLst/>
                <a:latin typeface="Adobe Arabic" panose="02040503050201020203" pitchFamily="18" charset="-78"/>
                <a:ea typeface="Calibri" panose="020F0502020204030204" pitchFamily="34" charset="0"/>
                <a:cs typeface="Adobe Arabic" panose="02040503050201020203" pitchFamily="18" charset="-78"/>
              </a:rPr>
              <a:t>2- قسم الحشرات دااخلية تطور الاجنحة  </a:t>
            </a:r>
            <a:r>
              <a:rPr lang="en-US" sz="2400" dirty="0" err="1">
                <a:effectLst/>
                <a:latin typeface="Adobe Arabic" panose="02040503050201020203" pitchFamily="18" charset="-78"/>
                <a:ea typeface="Calibri" panose="020F0502020204030204" pitchFamily="34" charset="0"/>
                <a:cs typeface="Adobe Arabic" panose="02040503050201020203" pitchFamily="18" charset="-78"/>
              </a:rPr>
              <a:t>Endopterygota</a:t>
            </a:r>
            <a:r>
              <a:rPr lang="ar-IQ" sz="2400" dirty="0">
                <a:effectLst/>
                <a:latin typeface="Adobe Arabic" panose="02040503050201020203" pitchFamily="18" charset="-78"/>
                <a:ea typeface="Calibri" panose="020F0502020204030204" pitchFamily="34" charset="0"/>
                <a:cs typeface="Adobe Arabic" panose="02040503050201020203" pitchFamily="18" charset="-78"/>
              </a:rPr>
              <a:t>.</a:t>
            </a:r>
          </a:p>
          <a:p>
            <a:pPr algn="r" rtl="1">
              <a:lnSpc>
                <a:spcPct val="107000"/>
              </a:lnSpc>
              <a:spcAft>
                <a:spcPts val="800"/>
              </a:spcAft>
            </a:pPr>
            <a:endParaRPr lang="en-US" sz="2400" dirty="0">
              <a:effectLst/>
              <a:latin typeface="Adobe Arabic" panose="02040503050201020203" pitchFamily="18" charset="-78"/>
              <a:ea typeface="Calibri" panose="020F0502020204030204" pitchFamily="34" charset="0"/>
              <a:cs typeface="Adobe Arabic" panose="02040503050201020203" pitchFamily="18" charset="-78"/>
            </a:endParaRPr>
          </a:p>
          <a:p>
            <a:pPr algn="r" rtl="1">
              <a:lnSpc>
                <a:spcPct val="107000"/>
              </a:lnSpc>
              <a:spcAft>
                <a:spcPts val="800"/>
              </a:spcAft>
            </a:pPr>
            <a:r>
              <a:rPr lang="ar-IQ" sz="2400" dirty="0">
                <a:effectLst/>
                <a:latin typeface="Adobe Arabic" panose="02040503050201020203" pitchFamily="18" charset="-78"/>
                <a:ea typeface="Calibri" panose="020F0502020204030204" pitchFamily="34" charset="0"/>
                <a:cs typeface="Adobe Arabic" panose="02040503050201020203" pitchFamily="18" charset="-78"/>
              </a:rPr>
              <a:t>كل واحد من هذه الأقسام تحوي على عدد من الرتب ، قسم خارجية تطور الاجنحة تحوي على 16 رتبة، اما داخلية  الاجنحة فتحوي على 9 رتب، وبذلك يكون مجموع الرتب الحشرية 29 رتبة. </a:t>
            </a:r>
            <a:endParaRPr lang="en-US" sz="2400" dirty="0">
              <a:effectLst/>
              <a:latin typeface="Adobe Arabic" panose="02040503050201020203" pitchFamily="18" charset="-78"/>
              <a:ea typeface="Calibri" panose="020F0502020204030204" pitchFamily="34" charset="0"/>
              <a:cs typeface="Adobe Arabic" panose="02040503050201020203" pitchFamily="18" charset="-78"/>
            </a:endParaRPr>
          </a:p>
          <a:p>
            <a:pPr algn="r" rtl="1">
              <a:lnSpc>
                <a:spcPct val="107000"/>
              </a:lnSpc>
              <a:spcAft>
                <a:spcPts val="800"/>
              </a:spcAft>
            </a:pPr>
            <a:r>
              <a:rPr lang="ar-IQ" sz="2400" dirty="0">
                <a:effectLst/>
                <a:latin typeface="Adobe Arabic" panose="02040503050201020203" pitchFamily="18" charset="-78"/>
                <a:ea typeface="Calibri" panose="020F0502020204030204" pitchFamily="34" charset="0"/>
                <a:cs typeface="Adobe Arabic" panose="02040503050201020203" pitchFamily="18" charset="-78"/>
              </a:rPr>
              <a:t>في الآونة الأخيرة تم اكتشاف 3 رتب إضافية الا انها وحد الان انها محصور في المناطق التي اكتشفت فيها ولذلك لم تدرج في الكثير من كتب الحشرات.</a:t>
            </a:r>
            <a:endParaRPr lang="en-US" sz="2400" dirty="0">
              <a:effectLst/>
              <a:latin typeface="Adobe Arabic" panose="02040503050201020203" pitchFamily="18" charset="-78"/>
              <a:ea typeface="Calibri" panose="020F0502020204030204" pitchFamily="34" charset="0"/>
              <a:cs typeface="Adobe Arabic" panose="02040503050201020203" pitchFamily="18" charset="-78"/>
            </a:endParaRPr>
          </a:p>
          <a:p>
            <a:pPr algn="r"/>
            <a:endParaRPr lang="en-US" dirty="0"/>
          </a:p>
        </p:txBody>
      </p:sp>
    </p:spTree>
    <p:extLst>
      <p:ext uri="{BB962C8B-B14F-4D97-AF65-F5344CB8AC3E}">
        <p14:creationId xmlns:p14="http://schemas.microsoft.com/office/powerpoint/2010/main" val="15112016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8B97C-9239-4785-9FB6-9199280B6861}"/>
              </a:ext>
            </a:extLst>
          </p:cNvPr>
          <p:cNvSpPr>
            <a:spLocks noGrp="1"/>
          </p:cNvSpPr>
          <p:nvPr>
            <p:ph type="title"/>
          </p:nvPr>
        </p:nvSpPr>
        <p:spPr>
          <a:xfrm>
            <a:off x="646111" y="452718"/>
            <a:ext cx="9404723" cy="355665"/>
          </a:xfrm>
        </p:spPr>
        <p:txBody>
          <a:bodyPr/>
          <a:lstStyle/>
          <a:p>
            <a:endParaRPr lang="en-US" dirty="0"/>
          </a:p>
        </p:txBody>
      </p:sp>
      <p:sp>
        <p:nvSpPr>
          <p:cNvPr id="3" name="Content Placeholder 2">
            <a:extLst>
              <a:ext uri="{FF2B5EF4-FFF2-40B4-BE49-F238E27FC236}">
                <a16:creationId xmlns:a16="http://schemas.microsoft.com/office/drawing/2014/main" id="{55E33E5E-6F46-4C9E-9C2F-7786ABDDA268}"/>
              </a:ext>
            </a:extLst>
          </p:cNvPr>
          <p:cNvSpPr>
            <a:spLocks noGrp="1"/>
          </p:cNvSpPr>
          <p:nvPr>
            <p:ph idx="1"/>
          </p:nvPr>
        </p:nvSpPr>
        <p:spPr>
          <a:xfrm>
            <a:off x="1103312" y="1351722"/>
            <a:ext cx="8946541" cy="4896677"/>
          </a:xfrm>
        </p:spPr>
        <p:txBody>
          <a:bodyPr>
            <a:normAutofit fontScale="70000" lnSpcReduction="20000"/>
          </a:bodyPr>
          <a:lstStyle/>
          <a:p>
            <a:pPr algn="r" rtl="1">
              <a:lnSpc>
                <a:spcPct val="107000"/>
              </a:lnSpc>
              <a:spcAft>
                <a:spcPts val="800"/>
              </a:spcAft>
            </a:pPr>
            <a:r>
              <a:rPr lang="ar-IQ" sz="2500" dirty="0">
                <a:effectLst/>
                <a:latin typeface="Adobe Arabic" panose="02040503050201020203" pitchFamily="18" charset="-78"/>
                <a:ea typeface="Calibri" panose="020F0502020204030204" pitchFamily="34" charset="0"/>
                <a:cs typeface="Adobe Arabic" panose="02040503050201020203" pitchFamily="18" charset="-78"/>
              </a:rPr>
              <a:t>في</a:t>
            </a:r>
            <a:r>
              <a:rPr lang="ar-IQ" sz="3300" dirty="0">
                <a:effectLst/>
                <a:latin typeface="Adobe Arabic" panose="02040503050201020203" pitchFamily="18" charset="-78"/>
                <a:ea typeface="Calibri" panose="020F0502020204030204" pitchFamily="34" charset="0"/>
                <a:cs typeface="Adobe Arabic" panose="02040503050201020203" pitchFamily="18" charset="-78"/>
              </a:rPr>
              <a:t> دراستنا لهذا القسم من اقسام دراسة المقرر الا وهو قسم التصنيف ولضيق الوقت سوف نتناول القليل من تلك الرتب و نركز على المهم منها وهي 3 تابعة لخارجية تطور الاجنحة ، و 2 تابعة لداخلية تطور الاجنحة</a:t>
            </a:r>
            <a:endParaRPr lang="en-US" sz="3300" dirty="0">
              <a:effectLst/>
              <a:latin typeface="Adobe Arabic" panose="02040503050201020203" pitchFamily="18" charset="-78"/>
              <a:ea typeface="Calibri" panose="020F0502020204030204" pitchFamily="34" charset="0"/>
              <a:cs typeface="Adobe Arabic" panose="02040503050201020203" pitchFamily="18" charset="-78"/>
            </a:endParaRPr>
          </a:p>
          <a:p>
            <a:pPr algn="r" rtl="1">
              <a:lnSpc>
                <a:spcPct val="107000"/>
              </a:lnSpc>
              <a:spcAft>
                <a:spcPts val="800"/>
              </a:spcAft>
            </a:pPr>
            <a:r>
              <a:rPr lang="ar-IQ" sz="3800" dirty="0">
                <a:effectLst/>
                <a:latin typeface="Adobe Arabic" panose="02040503050201020203" pitchFamily="18" charset="-78"/>
                <a:ea typeface="Calibri" panose="020F0502020204030204" pitchFamily="34" charset="0"/>
                <a:cs typeface="Adobe Arabic" panose="02040503050201020203" pitchFamily="18" charset="-78"/>
              </a:rPr>
              <a:t>1- رتبة الصراصر ( المردان)  و فرس النبي   </a:t>
            </a:r>
            <a:r>
              <a:rPr lang="en-US" sz="3800" dirty="0" err="1">
                <a:effectLst/>
                <a:latin typeface="Adobe Arabic" panose="02040503050201020203" pitchFamily="18" charset="-78"/>
                <a:ea typeface="Calibri" panose="020F0502020204030204" pitchFamily="34" charset="0"/>
                <a:cs typeface="Adobe Arabic" panose="02040503050201020203" pitchFamily="18" charset="-78"/>
              </a:rPr>
              <a:t>Dictyoptera</a:t>
            </a:r>
            <a:r>
              <a:rPr lang="ar-IQ" sz="3800" dirty="0">
                <a:effectLst/>
                <a:latin typeface="Adobe Arabic" panose="02040503050201020203" pitchFamily="18" charset="-78"/>
                <a:ea typeface="Calibri" panose="020F0502020204030204" pitchFamily="34" charset="0"/>
                <a:cs typeface="Adobe Arabic" panose="02040503050201020203" pitchFamily="18" charset="-78"/>
              </a:rPr>
              <a:t>  </a:t>
            </a:r>
            <a:endParaRPr lang="en-US" sz="3800" dirty="0">
              <a:effectLst/>
              <a:latin typeface="Adobe Arabic" panose="02040503050201020203" pitchFamily="18" charset="-78"/>
              <a:ea typeface="Calibri" panose="020F0502020204030204" pitchFamily="34" charset="0"/>
              <a:cs typeface="Adobe Arabic" panose="02040503050201020203" pitchFamily="18" charset="-78"/>
            </a:endParaRPr>
          </a:p>
          <a:p>
            <a:pPr algn="r" rtl="1">
              <a:lnSpc>
                <a:spcPct val="107000"/>
              </a:lnSpc>
              <a:spcAft>
                <a:spcPts val="800"/>
              </a:spcAft>
            </a:pPr>
            <a:r>
              <a:rPr lang="ar-IQ" sz="3800" dirty="0">
                <a:effectLst/>
                <a:latin typeface="Adobe Arabic" panose="02040503050201020203" pitchFamily="18" charset="-78"/>
                <a:ea typeface="Calibri" panose="020F0502020204030204" pitchFamily="34" charset="0"/>
                <a:cs typeface="Adobe Arabic" panose="02040503050201020203" pitchFamily="18" charset="-78"/>
              </a:rPr>
              <a:t>2- رتبة الجراد </a:t>
            </a:r>
            <a:r>
              <a:rPr lang="en-US" sz="3800" dirty="0" err="1">
                <a:effectLst/>
                <a:latin typeface="Adobe Arabic" panose="02040503050201020203" pitchFamily="18" charset="-78"/>
                <a:ea typeface="Calibri" panose="020F0502020204030204" pitchFamily="34" charset="0"/>
                <a:cs typeface="Adobe Arabic" panose="02040503050201020203" pitchFamily="18" charset="-78"/>
              </a:rPr>
              <a:t>Ortroptera</a:t>
            </a:r>
            <a:endParaRPr lang="en-US" sz="3800" dirty="0">
              <a:effectLst/>
              <a:latin typeface="Adobe Arabic" panose="02040503050201020203" pitchFamily="18" charset="-78"/>
              <a:ea typeface="Calibri" panose="020F0502020204030204" pitchFamily="34" charset="0"/>
              <a:cs typeface="Adobe Arabic" panose="02040503050201020203" pitchFamily="18" charset="-78"/>
            </a:endParaRPr>
          </a:p>
          <a:p>
            <a:pPr algn="r" rtl="1">
              <a:lnSpc>
                <a:spcPct val="107000"/>
              </a:lnSpc>
              <a:spcAft>
                <a:spcPts val="800"/>
              </a:spcAft>
            </a:pPr>
            <a:r>
              <a:rPr lang="ar-IQ" sz="3800" dirty="0">
                <a:effectLst/>
                <a:latin typeface="Adobe Arabic" panose="02040503050201020203" pitchFamily="18" charset="-78"/>
                <a:ea typeface="Calibri" panose="020F0502020204030204" pitchFamily="34" charset="0"/>
                <a:cs typeface="Adobe Arabic" panose="02040503050201020203" pitchFamily="18" charset="-78"/>
              </a:rPr>
              <a:t>3- رتبة نصفية الاجنحة    </a:t>
            </a:r>
            <a:r>
              <a:rPr lang="en-US" sz="3800" dirty="0">
                <a:effectLst/>
                <a:latin typeface="Adobe Arabic" panose="02040503050201020203" pitchFamily="18" charset="-78"/>
                <a:ea typeface="Calibri" panose="020F0502020204030204" pitchFamily="34" charset="0"/>
                <a:cs typeface="Adobe Arabic" panose="02040503050201020203" pitchFamily="18" charset="-78"/>
              </a:rPr>
              <a:t>Hemiptera</a:t>
            </a:r>
            <a:r>
              <a:rPr lang="ar-IQ" sz="2200" dirty="0">
                <a:effectLst/>
                <a:latin typeface="Adobe Arabic" panose="02040503050201020203" pitchFamily="18" charset="-78"/>
                <a:ea typeface="Calibri" panose="020F0502020204030204" pitchFamily="34" charset="0"/>
                <a:cs typeface="Adobe Arabic" panose="02040503050201020203" pitchFamily="18" charset="-78"/>
              </a:rPr>
              <a:t> </a:t>
            </a:r>
            <a:endParaRPr lang="en-US" sz="2200" dirty="0">
              <a:effectLst/>
              <a:latin typeface="Adobe Arabic" panose="02040503050201020203" pitchFamily="18" charset="-78"/>
              <a:ea typeface="Calibri" panose="020F0502020204030204" pitchFamily="34" charset="0"/>
              <a:cs typeface="Adobe Arabic" panose="02040503050201020203" pitchFamily="18" charset="-78"/>
            </a:endParaRPr>
          </a:p>
          <a:p>
            <a:pPr algn="r" rtl="1">
              <a:lnSpc>
                <a:spcPct val="107000"/>
              </a:lnSpc>
              <a:spcAft>
                <a:spcPts val="800"/>
              </a:spcAft>
            </a:pPr>
            <a:r>
              <a:rPr lang="ar-IQ" sz="3200" dirty="0">
                <a:effectLst/>
                <a:latin typeface="Adobe Arabic" panose="02040503050201020203" pitchFamily="18" charset="-78"/>
                <a:ea typeface="Calibri" panose="020F0502020204030204" pitchFamily="34" charset="0"/>
                <a:cs typeface="Adobe Arabic" panose="02040503050201020203" pitchFamily="18" charset="-78"/>
              </a:rPr>
              <a:t> </a:t>
            </a:r>
            <a:endParaRPr lang="en-US" sz="3200" dirty="0">
              <a:effectLst/>
              <a:latin typeface="Adobe Arabic" panose="02040503050201020203" pitchFamily="18" charset="-78"/>
              <a:ea typeface="Calibri" panose="020F0502020204030204" pitchFamily="34" charset="0"/>
              <a:cs typeface="Adobe Arabic" panose="02040503050201020203" pitchFamily="18" charset="-78"/>
            </a:endParaRPr>
          </a:p>
          <a:p>
            <a:pPr algn="r" rtl="1">
              <a:lnSpc>
                <a:spcPct val="107000"/>
              </a:lnSpc>
              <a:spcAft>
                <a:spcPts val="800"/>
              </a:spcAft>
            </a:pPr>
            <a:r>
              <a:rPr lang="ar-IQ" sz="3200" dirty="0">
                <a:effectLst/>
                <a:latin typeface="Adobe Arabic" panose="02040503050201020203" pitchFamily="18" charset="-78"/>
                <a:ea typeface="Calibri" panose="020F0502020204030204" pitchFamily="34" charset="0"/>
                <a:cs typeface="Adobe Arabic" panose="02040503050201020203" pitchFamily="18" charset="-78"/>
              </a:rPr>
              <a:t>اما تلك التابعة الى داخلية تطور الاجنحة فهي </a:t>
            </a:r>
            <a:endParaRPr lang="en-US" sz="3200" dirty="0">
              <a:effectLst/>
              <a:latin typeface="Adobe Arabic" panose="02040503050201020203" pitchFamily="18" charset="-78"/>
              <a:ea typeface="Calibri" panose="020F0502020204030204" pitchFamily="34" charset="0"/>
              <a:cs typeface="Adobe Arabic" panose="02040503050201020203" pitchFamily="18" charset="-78"/>
            </a:endParaRPr>
          </a:p>
          <a:p>
            <a:pPr algn="r" rtl="1">
              <a:lnSpc>
                <a:spcPct val="107000"/>
              </a:lnSpc>
              <a:spcAft>
                <a:spcPts val="800"/>
              </a:spcAft>
            </a:pPr>
            <a:r>
              <a:rPr lang="ar-IQ" sz="3200" dirty="0">
                <a:effectLst/>
                <a:latin typeface="Adobe Arabic" panose="02040503050201020203" pitchFamily="18" charset="-78"/>
                <a:ea typeface="Calibri" panose="020F0502020204030204" pitchFamily="34" charset="0"/>
                <a:cs typeface="Adobe Arabic" panose="02040503050201020203" pitchFamily="18" charset="-78"/>
              </a:rPr>
              <a:t>1- رتبة الخنافس</a:t>
            </a:r>
            <a:r>
              <a:rPr lang="en-US" sz="3200" dirty="0">
                <a:effectLst/>
                <a:latin typeface="Adobe Arabic" panose="02040503050201020203" pitchFamily="18" charset="-78"/>
                <a:ea typeface="Calibri" panose="020F0502020204030204" pitchFamily="34" charset="0"/>
                <a:cs typeface="Adobe Arabic" panose="02040503050201020203" pitchFamily="18" charset="-78"/>
              </a:rPr>
              <a:t>  </a:t>
            </a:r>
            <a:r>
              <a:rPr lang="ar-IQ" sz="3200" dirty="0">
                <a:effectLst/>
                <a:latin typeface="Adobe Arabic" panose="02040503050201020203" pitchFamily="18" charset="-78"/>
                <a:ea typeface="Calibri" panose="020F0502020204030204" pitchFamily="34" charset="0"/>
                <a:cs typeface="Adobe Arabic" panose="02040503050201020203" pitchFamily="18" charset="-78"/>
              </a:rPr>
              <a:t>  </a:t>
            </a:r>
            <a:r>
              <a:rPr lang="en-US" sz="3200" dirty="0">
                <a:effectLst/>
                <a:latin typeface="Adobe Arabic" panose="02040503050201020203" pitchFamily="18" charset="-78"/>
                <a:ea typeface="Calibri" panose="020F0502020204030204" pitchFamily="34" charset="0"/>
                <a:cs typeface="Adobe Arabic" panose="02040503050201020203" pitchFamily="18" charset="-78"/>
              </a:rPr>
              <a:t>Coleoptera</a:t>
            </a:r>
          </a:p>
          <a:p>
            <a:pPr algn="r" rtl="1">
              <a:lnSpc>
                <a:spcPct val="107000"/>
              </a:lnSpc>
              <a:spcAft>
                <a:spcPts val="800"/>
              </a:spcAft>
            </a:pPr>
            <a:r>
              <a:rPr lang="ar-IQ" sz="3200" dirty="0">
                <a:effectLst/>
                <a:latin typeface="Adobe Arabic" panose="02040503050201020203" pitchFamily="18" charset="-78"/>
                <a:ea typeface="Calibri" panose="020F0502020204030204" pitchFamily="34" charset="0"/>
                <a:cs typeface="Adobe Arabic" panose="02040503050201020203" pitchFamily="18" charset="-78"/>
              </a:rPr>
              <a:t>2- رتبة ثنائية الاجنحة ( البعوض والذباب)</a:t>
            </a:r>
            <a:r>
              <a:rPr lang="en-US" sz="3200" dirty="0">
                <a:effectLst/>
                <a:latin typeface="Adobe Arabic" panose="02040503050201020203" pitchFamily="18" charset="-78"/>
                <a:ea typeface="Calibri" panose="020F0502020204030204" pitchFamily="34" charset="0"/>
                <a:cs typeface="Adobe Arabic" panose="02040503050201020203" pitchFamily="18" charset="-78"/>
              </a:rPr>
              <a:t>  </a:t>
            </a:r>
            <a:r>
              <a:rPr lang="ar-IQ" sz="3200" dirty="0">
                <a:effectLst/>
                <a:latin typeface="Adobe Arabic" panose="02040503050201020203" pitchFamily="18" charset="-78"/>
                <a:ea typeface="Calibri" panose="020F0502020204030204" pitchFamily="34" charset="0"/>
                <a:cs typeface="Adobe Arabic" panose="02040503050201020203" pitchFamily="18" charset="-78"/>
              </a:rPr>
              <a:t>    </a:t>
            </a:r>
            <a:r>
              <a:rPr lang="en-US" sz="3200" dirty="0">
                <a:effectLst/>
                <a:latin typeface="Adobe Arabic" panose="02040503050201020203" pitchFamily="18" charset="-78"/>
                <a:ea typeface="Calibri" panose="020F0502020204030204" pitchFamily="34" charset="0"/>
                <a:cs typeface="Adobe Arabic" panose="02040503050201020203" pitchFamily="18" charset="-78"/>
              </a:rPr>
              <a:t>Diptera</a:t>
            </a:r>
          </a:p>
          <a:p>
            <a:pPr algn="r"/>
            <a:endParaRPr lang="en-US" dirty="0"/>
          </a:p>
        </p:txBody>
      </p:sp>
    </p:spTree>
    <p:extLst>
      <p:ext uri="{BB962C8B-B14F-4D97-AF65-F5344CB8AC3E}">
        <p14:creationId xmlns:p14="http://schemas.microsoft.com/office/powerpoint/2010/main" val="2587102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C5292-69A0-410F-B07F-4B02BB7FDFBD}"/>
              </a:ext>
            </a:extLst>
          </p:cNvPr>
          <p:cNvSpPr>
            <a:spLocks noGrp="1"/>
          </p:cNvSpPr>
          <p:nvPr>
            <p:ph type="ctrTitle"/>
          </p:nvPr>
        </p:nvSpPr>
        <p:spPr>
          <a:xfrm>
            <a:off x="1523999" y="1122363"/>
            <a:ext cx="9554817" cy="4562820"/>
          </a:xfrm>
        </p:spPr>
        <p:txBody>
          <a:bodyPr>
            <a:normAutofit/>
          </a:bodyPr>
          <a:lstStyle/>
          <a:p>
            <a:pPr algn="l"/>
            <a:r>
              <a:rPr lang="ar-IQ" dirty="0"/>
              <a:t>رتبة المردان و فرس النبي         </a:t>
            </a:r>
            <a:br>
              <a:rPr lang="en-GB" dirty="0"/>
            </a:br>
            <a:br>
              <a:rPr lang="en-GB" dirty="0"/>
            </a:br>
            <a:r>
              <a:rPr lang="en-US" sz="4400" dirty="0"/>
              <a:t>Order: Dictyoptera (Cockroaches and Mantis</a:t>
            </a:r>
            <a:br>
              <a:rPr lang="en-GB" sz="4400" dirty="0"/>
            </a:br>
            <a:br>
              <a:rPr lang="en-GB" dirty="0"/>
            </a:br>
            <a:r>
              <a:rPr lang="en-US" sz="4000" dirty="0"/>
              <a:t>)</a:t>
            </a:r>
            <a:endParaRPr lang="en-GB" dirty="0"/>
          </a:p>
        </p:txBody>
      </p:sp>
    </p:spTree>
    <p:extLst>
      <p:ext uri="{BB962C8B-B14F-4D97-AF65-F5344CB8AC3E}">
        <p14:creationId xmlns:p14="http://schemas.microsoft.com/office/powerpoint/2010/main" val="4073096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ECB2C-C59D-4325-AFF9-95BD8A5C67B7}"/>
              </a:ext>
            </a:extLst>
          </p:cNvPr>
          <p:cNvSpPr>
            <a:spLocks noGrp="1"/>
          </p:cNvSpPr>
          <p:nvPr>
            <p:ph type="title"/>
          </p:nvPr>
        </p:nvSpPr>
        <p:spPr/>
        <p:txBody>
          <a:bodyPr/>
          <a:lstStyle/>
          <a:p>
            <a:r>
              <a:rPr lang="ar-IQ" dirty="0"/>
              <a:t>الصفات العامة للرتبة                    </a:t>
            </a:r>
            <a:endParaRPr lang="en-US" dirty="0"/>
          </a:p>
        </p:txBody>
      </p:sp>
      <p:sp>
        <p:nvSpPr>
          <p:cNvPr id="3" name="Content Placeholder 2">
            <a:extLst>
              <a:ext uri="{FF2B5EF4-FFF2-40B4-BE49-F238E27FC236}">
                <a16:creationId xmlns:a16="http://schemas.microsoft.com/office/drawing/2014/main" id="{E7B0C683-0806-41DD-945D-2798967FC639}"/>
              </a:ext>
            </a:extLst>
          </p:cNvPr>
          <p:cNvSpPr>
            <a:spLocks noGrp="1"/>
          </p:cNvSpPr>
          <p:nvPr>
            <p:ph idx="1"/>
          </p:nvPr>
        </p:nvSpPr>
        <p:spPr/>
        <p:txBody>
          <a:bodyPr/>
          <a:lstStyle/>
          <a:p>
            <a:pPr marL="0" indent="0" algn="r">
              <a:buNone/>
            </a:pPr>
            <a:r>
              <a:rPr lang="ar-IQ" dirty="0"/>
              <a:t>الجسم متوسط الى كبير في الحجم</a:t>
            </a:r>
            <a:r>
              <a:rPr lang="en-US" dirty="0"/>
              <a:t>-</a:t>
            </a:r>
          </a:p>
          <a:p>
            <a:pPr algn="r">
              <a:buFontTx/>
              <a:buChar char="-"/>
            </a:pPr>
            <a:r>
              <a:rPr lang="ar-IQ" dirty="0"/>
              <a:t>الراس سفلي اجزاء الفم</a:t>
            </a:r>
          </a:p>
          <a:p>
            <a:pPr marL="0" indent="0" algn="r">
              <a:buNone/>
            </a:pPr>
            <a:r>
              <a:rPr lang="ar-IQ" dirty="0"/>
              <a:t> - اللامس شعري او خيطي</a:t>
            </a:r>
          </a:p>
          <a:p>
            <a:pPr marL="0" indent="0" algn="r">
              <a:buNone/>
            </a:pPr>
            <a:r>
              <a:rPr lang="ar-IQ" dirty="0"/>
              <a:t>- اجزاء الفم قاضمه</a:t>
            </a:r>
            <a:endParaRPr lang="en-US" dirty="0"/>
          </a:p>
        </p:txBody>
      </p:sp>
      <p:pic>
        <p:nvPicPr>
          <p:cNvPr id="4" name="Picture 3">
            <a:extLst>
              <a:ext uri="{FF2B5EF4-FFF2-40B4-BE49-F238E27FC236}">
                <a16:creationId xmlns:a16="http://schemas.microsoft.com/office/drawing/2014/main" id="{502A93D5-54D2-44B9-B3FE-43E00C3B9758}"/>
              </a:ext>
            </a:extLst>
          </p:cNvPr>
          <p:cNvPicPr>
            <a:picLocks noChangeAspect="1"/>
          </p:cNvPicPr>
          <p:nvPr/>
        </p:nvPicPr>
        <p:blipFill>
          <a:blip r:embed="rId2"/>
          <a:stretch>
            <a:fillRect/>
          </a:stretch>
        </p:blipFill>
        <p:spPr>
          <a:xfrm>
            <a:off x="4715122" y="2292627"/>
            <a:ext cx="3348660" cy="3366052"/>
          </a:xfrm>
          <a:prstGeom prst="rect">
            <a:avLst/>
          </a:prstGeom>
        </p:spPr>
      </p:pic>
      <p:pic>
        <p:nvPicPr>
          <p:cNvPr id="5" name="Picture 4">
            <a:extLst>
              <a:ext uri="{FF2B5EF4-FFF2-40B4-BE49-F238E27FC236}">
                <a16:creationId xmlns:a16="http://schemas.microsoft.com/office/drawing/2014/main" id="{9AAE84BD-03E3-4F19-83E0-E72753E8AB6D}"/>
              </a:ext>
            </a:extLst>
          </p:cNvPr>
          <p:cNvPicPr>
            <a:picLocks noChangeAspect="1"/>
          </p:cNvPicPr>
          <p:nvPr/>
        </p:nvPicPr>
        <p:blipFill>
          <a:blip r:embed="rId3"/>
          <a:stretch>
            <a:fillRect/>
          </a:stretch>
        </p:blipFill>
        <p:spPr>
          <a:xfrm>
            <a:off x="311882" y="2196080"/>
            <a:ext cx="4403240" cy="3555363"/>
          </a:xfrm>
          <a:prstGeom prst="rect">
            <a:avLst/>
          </a:prstGeom>
        </p:spPr>
      </p:pic>
    </p:spTree>
    <p:extLst>
      <p:ext uri="{BB962C8B-B14F-4D97-AF65-F5344CB8AC3E}">
        <p14:creationId xmlns:p14="http://schemas.microsoft.com/office/powerpoint/2010/main" val="13355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0" end="0"/>
                                            </p:txEl>
                                          </p:spTgt>
                                        </p:tgtEl>
                                        <p:attrNameLst>
                                          <p:attrName>style.visibility</p:attrName>
                                        </p:attrNameLst>
                                      </p:cBhvr>
                                      <p:to>
                                        <p:strVal val="visible"/>
                                      </p:to>
                                    </p:set>
                                    <p:animEffect transition="in" filter="fade">
                                      <p:cBhvr>
                                        <p:cTn id="26" dur="1000"/>
                                        <p:tgtEl>
                                          <p:spTgt spid="3">
                                            <p:txEl>
                                              <p:pRg st="0" end="0"/>
                                            </p:txEl>
                                          </p:spTgt>
                                        </p:tgtEl>
                                      </p:cBhvr>
                                    </p:animEffect>
                                    <p:anim calcmode="lin" valueType="num">
                                      <p:cBhvr>
                                        <p:cTn id="2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1" end="1"/>
                                            </p:txEl>
                                          </p:spTgt>
                                        </p:tgtEl>
                                        <p:attrNameLst>
                                          <p:attrName>style.visibility</p:attrName>
                                        </p:attrNameLst>
                                      </p:cBhvr>
                                      <p:to>
                                        <p:strVal val="visible"/>
                                      </p:to>
                                    </p:set>
                                    <p:animEffect transition="in" filter="fade">
                                      <p:cBhvr>
                                        <p:cTn id="33" dur="1000"/>
                                        <p:tgtEl>
                                          <p:spTgt spid="3">
                                            <p:txEl>
                                              <p:pRg st="1" end="1"/>
                                            </p:txEl>
                                          </p:spTgt>
                                        </p:tgtEl>
                                      </p:cBhvr>
                                    </p:animEffect>
                                    <p:anim calcmode="lin" valueType="num">
                                      <p:cBhvr>
                                        <p:cTn id="3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3">
                                            <p:txEl>
                                              <p:pRg st="3" end="3"/>
                                            </p:txEl>
                                          </p:spTgt>
                                        </p:tgtEl>
                                        <p:attrNameLst>
                                          <p:attrName>style.visibility</p:attrName>
                                        </p:attrNameLst>
                                      </p:cBhvr>
                                      <p:to>
                                        <p:strVal val="visible"/>
                                      </p:to>
                                    </p:set>
                                    <p:animEffect transition="in" filter="barn(inVertical)">
                                      <p:cBhvr>
                                        <p:cTn id="4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285A0-D43E-48D1-8754-FB7CEC7C55CD}"/>
              </a:ext>
            </a:extLst>
          </p:cNvPr>
          <p:cNvSpPr>
            <a:spLocks noGrp="1"/>
          </p:cNvSpPr>
          <p:nvPr>
            <p:ph type="title"/>
          </p:nvPr>
        </p:nvSpPr>
        <p:spPr/>
        <p:txBody>
          <a:bodyPr/>
          <a:lstStyle/>
          <a:p>
            <a:r>
              <a:rPr lang="ar-IQ" dirty="0"/>
              <a:t>تابع للصفات العامة                       </a:t>
            </a:r>
            <a:endParaRPr lang="en-US" dirty="0"/>
          </a:p>
        </p:txBody>
      </p:sp>
      <p:sp>
        <p:nvSpPr>
          <p:cNvPr id="3" name="Content Placeholder 2">
            <a:extLst>
              <a:ext uri="{FF2B5EF4-FFF2-40B4-BE49-F238E27FC236}">
                <a16:creationId xmlns:a16="http://schemas.microsoft.com/office/drawing/2014/main" id="{355D8FFD-DDF7-4BE9-A782-CEAA4D74546B}"/>
              </a:ext>
            </a:extLst>
          </p:cNvPr>
          <p:cNvSpPr>
            <a:spLocks noGrp="1"/>
          </p:cNvSpPr>
          <p:nvPr>
            <p:ph idx="1"/>
          </p:nvPr>
        </p:nvSpPr>
        <p:spPr/>
        <p:txBody>
          <a:bodyPr/>
          <a:lstStyle/>
          <a:p>
            <a:pPr algn="r" rtl="1"/>
            <a:r>
              <a:rPr lang="ar-IQ" dirty="0"/>
              <a:t>الصدرالحلقة الاولى اكبر من الثانية والثالثة</a:t>
            </a:r>
          </a:p>
          <a:p>
            <a:pPr algn="r" rtl="1"/>
            <a:r>
              <a:rPr lang="ar-IQ" dirty="0"/>
              <a:t>الاجنحة الامامية جلدية </a:t>
            </a:r>
            <a:r>
              <a:rPr lang="en-US" dirty="0"/>
              <a:t>tegmina</a:t>
            </a:r>
            <a:r>
              <a:rPr lang="ar-IQ" dirty="0"/>
              <a:t> والخلفية غشائيه</a:t>
            </a:r>
          </a:p>
          <a:p>
            <a:pPr algn="r" rtl="1"/>
            <a:r>
              <a:rPr lang="ar-IQ" dirty="0"/>
              <a:t>الارجل للمشي  وفي فرس النبي الاماميه للقنص</a:t>
            </a:r>
            <a:endParaRPr lang="en-US" dirty="0"/>
          </a:p>
        </p:txBody>
      </p:sp>
      <p:pic>
        <p:nvPicPr>
          <p:cNvPr id="4" name="Picture 3">
            <a:extLst>
              <a:ext uri="{FF2B5EF4-FFF2-40B4-BE49-F238E27FC236}">
                <a16:creationId xmlns:a16="http://schemas.microsoft.com/office/drawing/2014/main" id="{AC53FED3-4E03-4A1B-A414-5DA2FF49BB98}"/>
              </a:ext>
            </a:extLst>
          </p:cNvPr>
          <p:cNvPicPr/>
          <p:nvPr/>
        </p:nvPicPr>
        <p:blipFill rotWithShape="1">
          <a:blip r:embed="rId2">
            <a:extLst>
              <a:ext uri="{28A0092B-C50C-407E-A947-70E740481C1C}">
                <a14:useLocalDpi xmlns:a14="http://schemas.microsoft.com/office/drawing/2010/main" val="0"/>
              </a:ext>
            </a:extLst>
          </a:blip>
          <a:srcRect t="2536" r="53256"/>
          <a:stretch/>
        </p:blipFill>
        <p:spPr bwMode="auto">
          <a:xfrm>
            <a:off x="838200" y="1825624"/>
            <a:ext cx="3667539" cy="3541505"/>
          </a:xfrm>
          <a:prstGeom prst="rect">
            <a:avLst/>
          </a:prstGeom>
          <a:noFill/>
          <a:ln>
            <a:noFill/>
          </a:ln>
          <a:extLst>
            <a:ext uri="{53640926-AAD7-44D8-BBD7-CCE9431645EC}">
              <a14:shadowObscured xmlns:a14="http://schemas.microsoft.com/office/drawing/2010/main"/>
            </a:ext>
          </a:extLst>
        </p:spPr>
      </p:pic>
      <p:pic>
        <p:nvPicPr>
          <p:cNvPr id="5" name="Picture 4">
            <a:extLst>
              <a:ext uri="{FF2B5EF4-FFF2-40B4-BE49-F238E27FC236}">
                <a16:creationId xmlns:a16="http://schemas.microsoft.com/office/drawing/2014/main" id="{7D41CFCA-EE59-4ADF-84EA-17598BB49443}"/>
              </a:ext>
            </a:extLst>
          </p:cNvPr>
          <p:cNvPicPr>
            <a:picLocks noChangeAspect="1"/>
          </p:cNvPicPr>
          <p:nvPr/>
        </p:nvPicPr>
        <p:blipFill>
          <a:blip r:embed="rId3"/>
          <a:stretch>
            <a:fillRect/>
          </a:stretch>
        </p:blipFill>
        <p:spPr>
          <a:xfrm>
            <a:off x="4505739" y="3429000"/>
            <a:ext cx="3692755" cy="3131964"/>
          </a:xfrm>
          <a:prstGeom prst="rect">
            <a:avLst/>
          </a:prstGeom>
        </p:spPr>
      </p:pic>
    </p:spTree>
    <p:extLst>
      <p:ext uri="{BB962C8B-B14F-4D97-AF65-F5344CB8AC3E}">
        <p14:creationId xmlns:p14="http://schemas.microsoft.com/office/powerpoint/2010/main" val="1750311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circle(in)">
                                      <p:cBhvr>
                                        <p:cTn id="19" dur="20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fade">
                                      <p:cBhvr>
                                        <p:cTn id="24" dur="5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additive="base">
                                        <p:cTn id="2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283EB-8E68-43F8-BD74-B3E263FAEA2D}"/>
              </a:ext>
            </a:extLst>
          </p:cNvPr>
          <p:cNvSpPr>
            <a:spLocks noGrp="1"/>
          </p:cNvSpPr>
          <p:nvPr>
            <p:ph type="title"/>
          </p:nvPr>
        </p:nvSpPr>
        <p:spPr/>
        <p:txBody>
          <a:bodyPr/>
          <a:lstStyle/>
          <a:p>
            <a:r>
              <a:rPr lang="ar-IQ" dirty="0">
                <a:solidFill>
                  <a:prstClr val="black"/>
                </a:solidFill>
              </a:rPr>
              <a:t>تابع للصفات العامة                        </a:t>
            </a:r>
            <a:endParaRPr lang="en-US" dirty="0"/>
          </a:p>
        </p:txBody>
      </p:sp>
      <p:sp>
        <p:nvSpPr>
          <p:cNvPr id="3" name="Content Placeholder 2">
            <a:extLst>
              <a:ext uri="{FF2B5EF4-FFF2-40B4-BE49-F238E27FC236}">
                <a16:creationId xmlns:a16="http://schemas.microsoft.com/office/drawing/2014/main" id="{121F5437-8BD4-4FC9-AAFD-E8AB3DD7F4A2}"/>
              </a:ext>
            </a:extLst>
          </p:cNvPr>
          <p:cNvSpPr>
            <a:spLocks noGrp="1"/>
          </p:cNvSpPr>
          <p:nvPr>
            <p:ph idx="1"/>
          </p:nvPr>
        </p:nvSpPr>
        <p:spPr>
          <a:xfrm>
            <a:off x="838200" y="1825625"/>
            <a:ext cx="10515600" cy="4667250"/>
          </a:xfrm>
        </p:spPr>
        <p:txBody>
          <a:bodyPr/>
          <a:lstStyle/>
          <a:p>
            <a:pPr algn="r" rtl="1"/>
            <a:r>
              <a:rPr lang="ar-IQ" dirty="0"/>
              <a:t>الاعضاء التناسلية الذكرية متناظرة</a:t>
            </a:r>
          </a:p>
          <a:p>
            <a:pPr algn="r" rtl="1"/>
            <a:r>
              <a:rPr lang="ar-IQ" dirty="0"/>
              <a:t>وجود الاقلام في الحلقة التاسعة في الذكر</a:t>
            </a:r>
          </a:p>
          <a:p>
            <a:pPr algn="r" rtl="1"/>
            <a:r>
              <a:rPr lang="ar-IQ" dirty="0"/>
              <a:t>الرون الشرجية متكونه من عدة قطع</a:t>
            </a:r>
          </a:p>
          <a:p>
            <a:pPr algn="r" rtl="1"/>
            <a:r>
              <a:rPr lang="ar-IQ" dirty="0"/>
              <a:t>القرون الشرجية اكبر من الاقلاام</a:t>
            </a:r>
            <a:endParaRPr lang="en-US" dirty="0"/>
          </a:p>
        </p:txBody>
      </p:sp>
      <p:pic>
        <p:nvPicPr>
          <p:cNvPr id="4" name="Picture 3">
            <a:extLst>
              <a:ext uri="{FF2B5EF4-FFF2-40B4-BE49-F238E27FC236}">
                <a16:creationId xmlns:a16="http://schemas.microsoft.com/office/drawing/2014/main" id="{F8AE3C13-0B3D-4D5C-91A4-AB01C3398633}"/>
              </a:ext>
            </a:extLst>
          </p:cNvPr>
          <p:cNvPicPr/>
          <p:nvPr/>
        </p:nvPicPr>
        <p:blipFill rotWithShape="1">
          <a:blip r:embed="rId2">
            <a:extLst>
              <a:ext uri="{28A0092B-C50C-407E-A947-70E740481C1C}">
                <a14:useLocalDpi xmlns:a14="http://schemas.microsoft.com/office/drawing/2010/main" val="0"/>
              </a:ext>
            </a:extLst>
          </a:blip>
          <a:srcRect l="4647" t="37783" r="51442" b="29557"/>
          <a:stretch/>
        </p:blipFill>
        <p:spPr bwMode="auto">
          <a:xfrm>
            <a:off x="643145" y="1822312"/>
            <a:ext cx="3359012" cy="2431636"/>
          </a:xfrm>
          <a:prstGeom prst="rect">
            <a:avLst/>
          </a:prstGeom>
          <a:ln>
            <a:noFill/>
          </a:ln>
          <a:extLst>
            <a:ext uri="{53640926-AAD7-44D8-BBD7-CCE9431645EC}">
              <a14:shadowObscured xmlns:a14="http://schemas.microsoft.com/office/drawing/2010/main"/>
            </a:ext>
          </a:extLst>
        </p:spPr>
      </p:pic>
      <p:pic>
        <p:nvPicPr>
          <p:cNvPr id="5" name="Picture 4">
            <a:extLst>
              <a:ext uri="{FF2B5EF4-FFF2-40B4-BE49-F238E27FC236}">
                <a16:creationId xmlns:a16="http://schemas.microsoft.com/office/drawing/2014/main" id="{4E4867A1-7538-4C8A-9701-6F846F7FD735}"/>
              </a:ext>
            </a:extLst>
          </p:cNvPr>
          <p:cNvPicPr/>
          <p:nvPr/>
        </p:nvPicPr>
        <p:blipFill rotWithShape="1">
          <a:blip r:embed="rId3">
            <a:extLst>
              <a:ext uri="{28A0092B-C50C-407E-A947-70E740481C1C}">
                <a14:useLocalDpi xmlns:a14="http://schemas.microsoft.com/office/drawing/2010/main" val="0"/>
              </a:ext>
            </a:extLst>
          </a:blip>
          <a:srcRect l="57482" t="61256" b="4168"/>
          <a:stretch/>
        </p:blipFill>
        <p:spPr bwMode="auto">
          <a:xfrm>
            <a:off x="643144" y="4382258"/>
            <a:ext cx="3650559" cy="1929641"/>
          </a:xfrm>
          <a:prstGeom prst="rect">
            <a:avLst/>
          </a:prstGeom>
          <a:noFill/>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id="{FA0E2429-9747-43D4-89E7-A75F36CDC882}"/>
              </a:ext>
            </a:extLst>
          </p:cNvPr>
          <p:cNvPicPr/>
          <p:nvPr/>
        </p:nvPicPr>
        <p:blipFill rotWithShape="1">
          <a:blip r:embed="rId3">
            <a:extLst>
              <a:ext uri="{28A0092B-C50C-407E-A947-70E740481C1C}">
                <a14:useLocalDpi xmlns:a14="http://schemas.microsoft.com/office/drawing/2010/main" val="0"/>
              </a:ext>
            </a:extLst>
          </a:blip>
          <a:srcRect l="65189" t="5550" b="50285"/>
          <a:stretch/>
        </p:blipFill>
        <p:spPr bwMode="auto">
          <a:xfrm>
            <a:off x="4002157" y="3429000"/>
            <a:ext cx="3419060" cy="287627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13343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barn(inVertical)">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barn(inVertical)">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barn(inVertical)">
                                      <p:cBhvr>
                                        <p:cTn id="32" dur="500"/>
                                        <p:tgtEl>
                                          <p:spTgt spid="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barn(inVertical)">
                                      <p:cBhvr>
                                        <p:cTn id="3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C1BDF-07CA-4AE9-A8C0-410A6E309B8A}"/>
              </a:ext>
            </a:extLst>
          </p:cNvPr>
          <p:cNvSpPr>
            <a:spLocks noGrp="1"/>
          </p:cNvSpPr>
          <p:nvPr>
            <p:ph type="title"/>
          </p:nvPr>
        </p:nvSpPr>
        <p:spPr/>
        <p:txBody>
          <a:bodyPr/>
          <a:lstStyle/>
          <a:p>
            <a:r>
              <a:rPr lang="ar-IQ" dirty="0"/>
              <a:t>تصنيف رتبة المردان                           </a:t>
            </a:r>
            <a:endParaRPr lang="en-US" dirty="0"/>
          </a:p>
        </p:txBody>
      </p:sp>
      <p:sp>
        <p:nvSpPr>
          <p:cNvPr id="3" name="Content Placeholder 2">
            <a:extLst>
              <a:ext uri="{FF2B5EF4-FFF2-40B4-BE49-F238E27FC236}">
                <a16:creationId xmlns:a16="http://schemas.microsoft.com/office/drawing/2014/main" id="{FCD1AED8-35DB-4F03-9C4D-780891A82CB7}"/>
              </a:ext>
            </a:extLst>
          </p:cNvPr>
          <p:cNvSpPr>
            <a:spLocks noGrp="1"/>
          </p:cNvSpPr>
          <p:nvPr>
            <p:ph idx="1"/>
          </p:nvPr>
        </p:nvSpPr>
        <p:spPr/>
        <p:txBody>
          <a:bodyPr/>
          <a:lstStyle/>
          <a:p>
            <a:pPr algn="r" rtl="1"/>
            <a:r>
              <a:rPr lang="ar-IQ" dirty="0"/>
              <a:t>تقسم الى رتيبتين هما</a:t>
            </a:r>
          </a:p>
          <a:p>
            <a:pPr algn="r" rtl="1"/>
            <a:r>
              <a:rPr lang="ar-IQ" dirty="0"/>
              <a:t>أولا": رتيبة الصراصر او المردان   </a:t>
            </a:r>
            <a:r>
              <a:rPr lang="en-US" dirty="0"/>
              <a:t>sub order: </a:t>
            </a:r>
            <a:r>
              <a:rPr lang="en-US" dirty="0" err="1"/>
              <a:t>Blataria</a:t>
            </a:r>
            <a:r>
              <a:rPr lang="ar-IQ" dirty="0"/>
              <a:t> والتي تضم اشهر العوائل</a:t>
            </a:r>
          </a:p>
          <a:p>
            <a:pPr algn="r" rtl="1"/>
            <a:r>
              <a:rPr lang="ar-IQ" dirty="0"/>
              <a:t>عائلة الصرصر الامريكي  </a:t>
            </a:r>
            <a:r>
              <a:rPr lang="en-US" dirty="0"/>
              <a:t>Family Blattidae</a:t>
            </a:r>
            <a:endParaRPr lang="ar-IQ" dirty="0"/>
          </a:p>
          <a:p>
            <a:pPr algn="r" rtl="1"/>
            <a:r>
              <a:rPr lang="ar-IQ" dirty="0"/>
              <a:t>عائلة الصرصر المصري  </a:t>
            </a:r>
            <a:r>
              <a:rPr lang="en-US" dirty="0"/>
              <a:t>Family </a:t>
            </a:r>
            <a:r>
              <a:rPr lang="en-US" dirty="0" err="1"/>
              <a:t>Polyphagidae</a:t>
            </a:r>
            <a:endParaRPr lang="en-US" dirty="0"/>
          </a:p>
          <a:p>
            <a:pPr algn="r" rtl="1"/>
            <a:endParaRPr lang="ar-IQ" dirty="0"/>
          </a:p>
          <a:p>
            <a:pPr marL="0" indent="0" algn="r" rtl="1">
              <a:buNone/>
            </a:pPr>
            <a:r>
              <a:rPr lang="ar-IQ" dirty="0"/>
              <a:t>ثانيا": رتيبة فرس النبي  </a:t>
            </a:r>
            <a:r>
              <a:rPr lang="en-US" dirty="0"/>
              <a:t>Suborder: </a:t>
            </a:r>
            <a:r>
              <a:rPr lang="en-US" dirty="0" err="1"/>
              <a:t>Mantodae</a:t>
            </a:r>
            <a:r>
              <a:rPr lang="ar-IQ" dirty="0"/>
              <a:t>  ومن اشهر عوائلها</a:t>
            </a:r>
          </a:p>
          <a:p>
            <a:pPr marL="0" indent="0" algn="r" rtl="1">
              <a:buNone/>
            </a:pPr>
            <a:r>
              <a:rPr lang="ar-IQ" dirty="0"/>
              <a:t>عائلة فرس النبي  </a:t>
            </a:r>
            <a:r>
              <a:rPr lang="en-US" dirty="0"/>
              <a:t>Family </a:t>
            </a:r>
            <a:r>
              <a:rPr lang="en-US" dirty="0" err="1"/>
              <a:t>Mantidae</a:t>
            </a:r>
            <a:endParaRPr lang="en-US" dirty="0"/>
          </a:p>
          <a:p>
            <a:pPr marL="0" indent="0" algn="r" rtl="1">
              <a:buNone/>
            </a:pPr>
            <a:endParaRPr lang="en-US" dirty="0"/>
          </a:p>
        </p:txBody>
      </p:sp>
    </p:spTree>
    <p:extLst>
      <p:ext uri="{BB962C8B-B14F-4D97-AF65-F5344CB8AC3E}">
        <p14:creationId xmlns:p14="http://schemas.microsoft.com/office/powerpoint/2010/main" val="2136746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2000"/>
                                        <p:tgtEl>
                                          <p:spTgt spid="3">
                                            <p:txEl>
                                              <p:pRg st="1" end="1"/>
                                            </p:txEl>
                                          </p:spTgt>
                                        </p:tgtEl>
                                      </p:cBhvr>
                                    </p:animEffect>
                                    <p:anim calcmode="lin" valueType="num">
                                      <p:cBhvr>
                                        <p:cTn id="20"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21"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6" dur="5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wipe(down)">
                                      <p:cBhvr>
                                        <p:cTn id="31" dur="500"/>
                                        <p:tgtEl>
                                          <p:spTgt spid="3">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 calcmode="lin" valueType="num">
                                      <p:cBhvr>
                                        <p:cTn id="40"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1"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4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3.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otalTime>491</TotalTime>
  <Words>770</Words>
  <Application>Microsoft Office PowerPoint</Application>
  <PresentationFormat>Widescreen</PresentationFormat>
  <Paragraphs>109</Paragraphs>
  <Slides>20</Slides>
  <Notes>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20</vt:i4>
      </vt:variant>
    </vt:vector>
  </HeadingPairs>
  <TitlesOfParts>
    <vt:vector size="30" baseType="lpstr">
      <vt:lpstr>Adobe Arabic</vt:lpstr>
      <vt:lpstr>Arial</vt:lpstr>
      <vt:lpstr>Calibri</vt:lpstr>
      <vt:lpstr>Calibri Light</vt:lpstr>
      <vt:lpstr>Century Gothic</vt:lpstr>
      <vt:lpstr>rasol</vt:lpstr>
      <vt:lpstr>Wingdings 3</vt:lpstr>
      <vt:lpstr>Office Theme</vt:lpstr>
      <vt:lpstr>Ion Boardroom</vt:lpstr>
      <vt:lpstr>Ion</vt:lpstr>
      <vt:lpstr>مقدمة في دراسة تصنيف الحشرات</vt:lpstr>
      <vt:lpstr>PowerPoint Presentation</vt:lpstr>
      <vt:lpstr>PowerPoint Presentation</vt:lpstr>
      <vt:lpstr>PowerPoint Presentation</vt:lpstr>
      <vt:lpstr>رتبة المردان و فرس النبي           Order: Dictyoptera (Cockroaches and Mantis  )</vt:lpstr>
      <vt:lpstr>الصفات العامة للرتبة                    </vt:lpstr>
      <vt:lpstr>تابع للصفات العامة                       </vt:lpstr>
      <vt:lpstr>تابع للصفات العامة                        </vt:lpstr>
      <vt:lpstr>تصنيف رتبة المردان                           </vt:lpstr>
      <vt:lpstr>PowerPoint Presentation</vt:lpstr>
      <vt:lpstr>عائلة المردان ( الصرصر الامريكي) Family: Blattidae</vt:lpstr>
      <vt:lpstr>عائلة الصرصر المصري Family: polyphagidae</vt:lpstr>
      <vt:lpstr>الانواع المعروفه في العراق</vt:lpstr>
      <vt:lpstr>عائلة فرس النبي  Family: Mantidae</vt:lpstr>
      <vt:lpstr> Order   Isoptera  ( termites; white ants )</vt:lpstr>
      <vt:lpstr>الفرق بين النمل الحقيقي   والنمل الابيض         </vt:lpstr>
      <vt:lpstr>مستويات الارضه      </vt:lpstr>
      <vt:lpstr>PowerPoint Presentation</vt:lpstr>
      <vt:lpstr>ارضة الخشب الرطب             Damp wood termite                   </vt:lpstr>
      <vt:lpstr> Dry wood termiteارضة الخشب الجاف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kadhim hassan</dc:creator>
  <cp:lastModifiedBy>kadhim hassan</cp:lastModifiedBy>
  <cp:revision>37</cp:revision>
  <dcterms:created xsi:type="dcterms:W3CDTF">2018-12-16T19:01:38Z</dcterms:created>
  <dcterms:modified xsi:type="dcterms:W3CDTF">2024-04-07T07:25:03Z</dcterms:modified>
</cp:coreProperties>
</file>